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2" r:id="rId6"/>
    <p:sldId id="260" r:id="rId7"/>
    <p:sldId id="261" r:id="rId8"/>
    <p:sldId id="263" r:id="rId9"/>
    <p:sldId id="264" r:id="rId10"/>
    <p:sldId id="265" r:id="rId11"/>
    <p:sldId id="267" r:id="rId12"/>
    <p:sldId id="269" r:id="rId13"/>
    <p:sldId id="270" r:id="rId14"/>
    <p:sldId id="271" r:id="rId15"/>
    <p:sldId id="272" r:id="rId16"/>
    <p:sldId id="273" r:id="rId17"/>
    <p:sldId id="274" r:id="rId18"/>
    <p:sldId id="275" r:id="rId19"/>
    <p:sldId id="276" r:id="rId20"/>
    <p:sldId id="277" r:id="rId21"/>
    <p:sldId id="278" r:id="rId22"/>
    <p:sldId id="294" r:id="rId23"/>
    <p:sldId id="284" r:id="rId24"/>
    <p:sldId id="285" r:id="rId25"/>
    <p:sldId id="286" r:id="rId26"/>
    <p:sldId id="287" r:id="rId27"/>
    <p:sldId id="288" r:id="rId28"/>
    <p:sldId id="289" r:id="rId29"/>
    <p:sldId id="290" r:id="rId30"/>
    <p:sldId id="291" r:id="rId31"/>
    <p:sldId id="292" r:id="rId32"/>
    <p:sldId id="293" r:id="rId33"/>
    <p:sldId id="266" r:id="rId34"/>
    <p:sldId id="279" r:id="rId35"/>
    <p:sldId id="280" r:id="rId36"/>
    <p:sldId id="281" r:id="rId37"/>
    <p:sldId id="282" r:id="rId38"/>
    <p:sldId id="283" r:id="rId39"/>
    <p:sldId id="297" r:id="rId40"/>
    <p:sldId id="298" r:id="rId41"/>
    <p:sldId id="299" r:id="rId42"/>
    <p:sldId id="301" r:id="rId43"/>
    <p:sldId id="300" r:id="rId44"/>
    <p:sldId id="296"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p:restoredTop sz="94664"/>
  </p:normalViewPr>
  <p:slideViewPr>
    <p:cSldViewPr snapToGrid="0" snapToObjects="1">
      <p:cViewPr varScale="1">
        <p:scale>
          <a:sx n="112" d="100"/>
          <a:sy n="112" d="100"/>
        </p:scale>
        <p:origin x="224"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13E901-8DCB-47F9-A807-2DBBAFD6003D}" type="doc">
      <dgm:prSet loTypeId="urn:microsoft.com/office/officeart/2005/8/layout/hList1" loCatId="list" qsTypeId="urn:microsoft.com/office/officeart/2005/8/quickstyle/simple5" qsCatId="simple" csTypeId="urn:microsoft.com/office/officeart/2005/8/colors/colorful2" csCatId="colorful"/>
      <dgm:spPr/>
      <dgm:t>
        <a:bodyPr/>
        <a:lstStyle/>
        <a:p>
          <a:endParaRPr lang="en-US"/>
        </a:p>
      </dgm:t>
    </dgm:pt>
    <dgm:pt modelId="{C891D2AB-0F6C-44B4-927C-54FF30D8F506}">
      <dgm:prSet/>
      <dgm:spPr/>
      <dgm:t>
        <a:bodyPr/>
        <a:lstStyle/>
        <a:p>
          <a:r>
            <a:rPr lang="en-US"/>
            <a:t>Input: Raw CSV with 19,000+ tree records</a:t>
          </a:r>
        </a:p>
      </dgm:t>
    </dgm:pt>
    <dgm:pt modelId="{972ABCDE-5AD4-4A32-8921-7F7C9F4AEF5F}" type="parTrans" cxnId="{60CF422A-8BD1-4741-A07D-DF3FA7CBCE90}">
      <dgm:prSet/>
      <dgm:spPr/>
      <dgm:t>
        <a:bodyPr/>
        <a:lstStyle/>
        <a:p>
          <a:endParaRPr lang="en-US"/>
        </a:p>
      </dgm:t>
    </dgm:pt>
    <dgm:pt modelId="{8CB58711-D5D7-4678-857A-FBB62783E670}" type="sibTrans" cxnId="{60CF422A-8BD1-4741-A07D-DF3FA7CBCE90}">
      <dgm:prSet/>
      <dgm:spPr/>
      <dgm:t>
        <a:bodyPr/>
        <a:lstStyle/>
        <a:p>
          <a:endParaRPr lang="en-US"/>
        </a:p>
      </dgm:t>
    </dgm:pt>
    <dgm:pt modelId="{FC0ADBA0-FDA8-490C-A85C-68469523BFBE}">
      <dgm:prSet/>
      <dgm:spPr/>
      <dgm:t>
        <a:bodyPr/>
        <a:lstStyle/>
        <a:p>
          <a:r>
            <a:rPr lang="en-US"/>
            <a:t>Cleaning Operations:</a:t>
          </a:r>
        </a:p>
      </dgm:t>
    </dgm:pt>
    <dgm:pt modelId="{D4E050C8-84C3-4C85-982D-C3BECCB9D351}" type="parTrans" cxnId="{15F2BF27-593E-4EDA-B1CD-A0BCC7098AEC}">
      <dgm:prSet/>
      <dgm:spPr/>
      <dgm:t>
        <a:bodyPr/>
        <a:lstStyle/>
        <a:p>
          <a:endParaRPr lang="en-US"/>
        </a:p>
      </dgm:t>
    </dgm:pt>
    <dgm:pt modelId="{316207D8-2440-4864-BCC1-710B58518143}" type="sibTrans" cxnId="{15F2BF27-593E-4EDA-B1CD-A0BCC7098AEC}">
      <dgm:prSet/>
      <dgm:spPr/>
      <dgm:t>
        <a:bodyPr/>
        <a:lstStyle/>
        <a:p>
          <a:endParaRPr lang="en-US"/>
        </a:p>
      </dgm:t>
    </dgm:pt>
    <dgm:pt modelId="{64E40204-8BA4-4886-88B0-0B71C46BCAA0}">
      <dgm:prSet/>
      <dgm:spPr/>
      <dgm:t>
        <a:bodyPr/>
        <a:lstStyle/>
        <a:p>
          <a:r>
            <a:rPr lang="en-US"/>
            <a:t>Remove trees without GPS coordinates</a:t>
          </a:r>
        </a:p>
      </dgm:t>
    </dgm:pt>
    <dgm:pt modelId="{83D9468B-CD8F-4287-8A18-422020EF2A12}" type="parTrans" cxnId="{805A244A-4FCC-4771-AE9E-1C4378FFAF05}">
      <dgm:prSet/>
      <dgm:spPr/>
      <dgm:t>
        <a:bodyPr/>
        <a:lstStyle/>
        <a:p>
          <a:endParaRPr lang="en-US"/>
        </a:p>
      </dgm:t>
    </dgm:pt>
    <dgm:pt modelId="{01AB509E-D03A-4F03-BDBE-D999464F52AE}" type="sibTrans" cxnId="{805A244A-4FCC-4771-AE9E-1C4378FFAF05}">
      <dgm:prSet/>
      <dgm:spPr/>
      <dgm:t>
        <a:bodyPr/>
        <a:lstStyle/>
        <a:p>
          <a:endParaRPr lang="en-US"/>
        </a:p>
      </dgm:t>
    </dgm:pt>
    <dgm:pt modelId="{96E985B8-9CA6-4BEF-8023-3A24F189EA7D}">
      <dgm:prSet/>
      <dgm:spPr/>
      <dgm:t>
        <a:bodyPr/>
        <a:lstStyle/>
        <a:p>
          <a:r>
            <a:rPr lang="en-US"/>
            <a:t>Filter by bounding box (17.168°-17.187°N, 78.208°-78.234°E)</a:t>
          </a:r>
        </a:p>
      </dgm:t>
    </dgm:pt>
    <dgm:pt modelId="{8FCBBBCE-CA09-4AC2-A3BB-1FDD76B9B86F}" type="parTrans" cxnId="{1AA18E2E-FF25-46DF-8894-B720170A2F83}">
      <dgm:prSet/>
      <dgm:spPr/>
      <dgm:t>
        <a:bodyPr/>
        <a:lstStyle/>
        <a:p>
          <a:endParaRPr lang="en-US"/>
        </a:p>
      </dgm:t>
    </dgm:pt>
    <dgm:pt modelId="{29A86F20-82B9-4DF1-83AA-D5627EBCDEE5}" type="sibTrans" cxnId="{1AA18E2E-FF25-46DF-8894-B720170A2F83}">
      <dgm:prSet/>
      <dgm:spPr/>
      <dgm:t>
        <a:bodyPr/>
        <a:lstStyle/>
        <a:p>
          <a:endParaRPr lang="en-US"/>
        </a:p>
      </dgm:t>
    </dgm:pt>
    <dgm:pt modelId="{45CF6D88-0FCA-4AB6-AB9E-9CD9A8ED9245}">
      <dgm:prSet/>
      <dgm:spPr/>
      <dgm:t>
        <a:bodyPr/>
        <a:lstStyle/>
        <a:p>
          <a:r>
            <a:rPr lang="en-US"/>
            <a:t>Validate age (0-99 years)</a:t>
          </a:r>
        </a:p>
      </dgm:t>
    </dgm:pt>
    <dgm:pt modelId="{E0A14F15-A52D-4BB5-B6B3-AC5D21F6A7CD}" type="parTrans" cxnId="{6D3864A9-B10C-4C74-BF2E-70B490D5824E}">
      <dgm:prSet/>
      <dgm:spPr/>
      <dgm:t>
        <a:bodyPr/>
        <a:lstStyle/>
        <a:p>
          <a:endParaRPr lang="en-US"/>
        </a:p>
      </dgm:t>
    </dgm:pt>
    <dgm:pt modelId="{B1645B75-9739-47AC-A62D-74BF17F7EB58}" type="sibTrans" cxnId="{6D3864A9-B10C-4C74-BF2E-70B490D5824E}">
      <dgm:prSet/>
      <dgm:spPr/>
      <dgm:t>
        <a:bodyPr/>
        <a:lstStyle/>
        <a:p>
          <a:endParaRPr lang="en-US"/>
        </a:p>
      </dgm:t>
    </dgm:pt>
    <dgm:pt modelId="{85CEE1DE-857E-42F4-B438-D14A08A2F1EA}">
      <dgm:prSet/>
      <dgm:spPr/>
      <dgm:t>
        <a:bodyPr/>
        <a:lstStyle/>
        <a:p>
          <a:r>
            <a:rPr lang="en-US"/>
            <a:t>Validate trunk circumference (5-300 cm)</a:t>
          </a:r>
        </a:p>
      </dgm:t>
    </dgm:pt>
    <dgm:pt modelId="{111E6FC7-47F2-49EF-8D4C-79F219D33ECB}" type="parTrans" cxnId="{DCA65657-9CB2-44E4-BA69-B34E43556708}">
      <dgm:prSet/>
      <dgm:spPr/>
      <dgm:t>
        <a:bodyPr/>
        <a:lstStyle/>
        <a:p>
          <a:endParaRPr lang="en-US"/>
        </a:p>
      </dgm:t>
    </dgm:pt>
    <dgm:pt modelId="{B38BDE8F-1420-4774-8D21-7FF994C3DCC3}" type="sibTrans" cxnId="{DCA65657-9CB2-44E4-BA69-B34E43556708}">
      <dgm:prSet/>
      <dgm:spPr/>
      <dgm:t>
        <a:bodyPr/>
        <a:lstStyle/>
        <a:p>
          <a:endParaRPr lang="en-US"/>
        </a:p>
      </dgm:t>
    </dgm:pt>
    <dgm:pt modelId="{A21C3585-9A50-4CAB-BA92-BB0CFC2E5EB0}">
      <dgm:prSet/>
      <dgm:spPr/>
      <dgm:t>
        <a:bodyPr/>
        <a:lstStyle/>
        <a:p>
          <a:r>
            <a:rPr lang="en-US"/>
            <a:t>Remove spatial duplicates (&lt;25cm apart)</a:t>
          </a:r>
        </a:p>
      </dgm:t>
    </dgm:pt>
    <dgm:pt modelId="{9AD0BAF4-440E-47DA-A54C-CA7BD1146F74}" type="parTrans" cxnId="{3F13C910-8B2F-4D91-A014-B10C899B878B}">
      <dgm:prSet/>
      <dgm:spPr/>
      <dgm:t>
        <a:bodyPr/>
        <a:lstStyle/>
        <a:p>
          <a:endParaRPr lang="en-US"/>
        </a:p>
      </dgm:t>
    </dgm:pt>
    <dgm:pt modelId="{4DDC768C-7667-44E1-951E-D09C9FAB33FF}" type="sibTrans" cxnId="{3F13C910-8B2F-4D91-A014-B10C899B878B}">
      <dgm:prSet/>
      <dgm:spPr/>
      <dgm:t>
        <a:bodyPr/>
        <a:lstStyle/>
        <a:p>
          <a:endParaRPr lang="en-US"/>
        </a:p>
      </dgm:t>
    </dgm:pt>
    <dgm:pt modelId="{EE8A9133-548F-48CF-B7FB-29CF89C319C0}">
      <dgm:prSet/>
      <dgm:spPr/>
      <dgm:t>
        <a:bodyPr/>
        <a:lstStyle/>
        <a:p>
          <a:r>
            <a:rPr lang="en-US"/>
            <a:t>Duplicate Detection Algorithm:</a:t>
          </a:r>
        </a:p>
      </dgm:t>
    </dgm:pt>
    <dgm:pt modelId="{CD9A898C-250B-416E-824E-CC00B0A7FC17}" type="parTrans" cxnId="{0B9F1A12-28BC-4190-BD1A-3C904786D5DE}">
      <dgm:prSet/>
      <dgm:spPr/>
      <dgm:t>
        <a:bodyPr/>
        <a:lstStyle/>
        <a:p>
          <a:endParaRPr lang="en-US"/>
        </a:p>
      </dgm:t>
    </dgm:pt>
    <dgm:pt modelId="{12857717-0A79-4AC8-8FAF-82E8BD235F09}" type="sibTrans" cxnId="{0B9F1A12-28BC-4190-BD1A-3C904786D5DE}">
      <dgm:prSet/>
      <dgm:spPr/>
      <dgm:t>
        <a:bodyPr/>
        <a:lstStyle/>
        <a:p>
          <a:endParaRPr lang="en-US"/>
        </a:p>
      </dgm:t>
    </dgm:pt>
    <dgm:pt modelId="{D27AA3AC-66F0-419A-8680-77FCED19BBDE}">
      <dgm:prSet/>
      <dgm:spPr/>
      <dgm:t>
        <a:bodyPr/>
        <a:lstStyle/>
        <a:p>
          <a:r>
            <a:rPr lang="en-US"/>
            <a:t>Grid-based spatial indexing (1m grid cells)</a:t>
          </a:r>
        </a:p>
      </dgm:t>
    </dgm:pt>
    <dgm:pt modelId="{E957F497-A931-4397-935B-EC8CD083123C}" type="parTrans" cxnId="{7541F74E-6044-4C0B-833C-C3E23722CDFB}">
      <dgm:prSet/>
      <dgm:spPr/>
      <dgm:t>
        <a:bodyPr/>
        <a:lstStyle/>
        <a:p>
          <a:endParaRPr lang="en-US"/>
        </a:p>
      </dgm:t>
    </dgm:pt>
    <dgm:pt modelId="{589F6669-91B2-4EE2-BD7D-981708C9FEA5}" type="sibTrans" cxnId="{7541F74E-6044-4C0B-833C-C3E23722CDFB}">
      <dgm:prSet/>
      <dgm:spPr/>
      <dgm:t>
        <a:bodyPr/>
        <a:lstStyle/>
        <a:p>
          <a:endParaRPr lang="en-US"/>
        </a:p>
      </dgm:t>
    </dgm:pt>
    <dgm:pt modelId="{0F4A8A39-091A-4103-BC57-1CB8E94A976A}">
      <dgm:prSet/>
      <dgm:spPr/>
      <dgm:t>
        <a:bodyPr/>
        <a:lstStyle/>
        <a:p>
          <a:r>
            <a:rPr lang="en-US"/>
            <a:t>O(n) complexity vs naive O(n²) approach</a:t>
          </a:r>
        </a:p>
      </dgm:t>
    </dgm:pt>
    <dgm:pt modelId="{B57D952A-3436-490C-B490-AA4512878BE1}" type="parTrans" cxnId="{C209D597-3970-4EB7-A588-F17D4DA90466}">
      <dgm:prSet/>
      <dgm:spPr/>
      <dgm:t>
        <a:bodyPr/>
        <a:lstStyle/>
        <a:p>
          <a:endParaRPr lang="en-US"/>
        </a:p>
      </dgm:t>
    </dgm:pt>
    <dgm:pt modelId="{24BA5758-CA57-4367-856B-76B4A3290F88}" type="sibTrans" cxnId="{C209D597-3970-4EB7-A588-F17D4DA90466}">
      <dgm:prSet/>
      <dgm:spPr/>
      <dgm:t>
        <a:bodyPr/>
        <a:lstStyle/>
        <a:p>
          <a:endParaRPr lang="en-US"/>
        </a:p>
      </dgm:t>
    </dgm:pt>
    <dgm:pt modelId="{4E960641-BAB2-4DA0-903B-65EBE297B8D8}">
      <dgm:prSet/>
      <dgm:spPr/>
      <dgm:t>
        <a:bodyPr/>
        <a:lstStyle/>
        <a:p>
          <a:r>
            <a:rPr lang="en-US"/>
            <a:t>Same species: keep one randomly; Different species: discard both</a:t>
          </a:r>
        </a:p>
      </dgm:t>
    </dgm:pt>
    <dgm:pt modelId="{1389D0D3-55F1-454E-B92B-7B22AB59F2C0}" type="parTrans" cxnId="{FD07C0C3-DA7B-447D-A79F-7D6B5A24502E}">
      <dgm:prSet/>
      <dgm:spPr/>
      <dgm:t>
        <a:bodyPr/>
        <a:lstStyle/>
        <a:p>
          <a:endParaRPr lang="en-US"/>
        </a:p>
      </dgm:t>
    </dgm:pt>
    <dgm:pt modelId="{7358FAA9-B76D-4DEF-82A0-E2EC7BF8091C}" type="sibTrans" cxnId="{FD07C0C3-DA7B-447D-A79F-7D6B5A24502E}">
      <dgm:prSet/>
      <dgm:spPr/>
      <dgm:t>
        <a:bodyPr/>
        <a:lstStyle/>
        <a:p>
          <a:endParaRPr lang="en-US"/>
        </a:p>
      </dgm:t>
    </dgm:pt>
    <dgm:pt modelId="{8DBA92A2-92F4-A744-800E-FF92C8FCA796}" type="pres">
      <dgm:prSet presAssocID="{2413E901-8DCB-47F9-A807-2DBBAFD6003D}" presName="Name0" presStyleCnt="0">
        <dgm:presLayoutVars>
          <dgm:dir/>
          <dgm:animLvl val="lvl"/>
          <dgm:resizeHandles val="exact"/>
        </dgm:presLayoutVars>
      </dgm:prSet>
      <dgm:spPr/>
    </dgm:pt>
    <dgm:pt modelId="{B7CFFDD8-AAB5-FB48-9EE9-3D4664CD581E}" type="pres">
      <dgm:prSet presAssocID="{C891D2AB-0F6C-44B4-927C-54FF30D8F506}" presName="composite" presStyleCnt="0"/>
      <dgm:spPr/>
    </dgm:pt>
    <dgm:pt modelId="{DFE9FF33-B316-AC42-A5EB-A44383B1BDEA}" type="pres">
      <dgm:prSet presAssocID="{C891D2AB-0F6C-44B4-927C-54FF30D8F506}" presName="parTx" presStyleLbl="alignNode1" presStyleIdx="0" presStyleCnt="3">
        <dgm:presLayoutVars>
          <dgm:chMax val="0"/>
          <dgm:chPref val="0"/>
          <dgm:bulletEnabled val="1"/>
        </dgm:presLayoutVars>
      </dgm:prSet>
      <dgm:spPr/>
    </dgm:pt>
    <dgm:pt modelId="{6A1A8A24-979D-6242-BB3F-9A85A640D333}" type="pres">
      <dgm:prSet presAssocID="{C891D2AB-0F6C-44B4-927C-54FF30D8F506}" presName="desTx" presStyleLbl="alignAccFollowNode1" presStyleIdx="0" presStyleCnt="3">
        <dgm:presLayoutVars>
          <dgm:bulletEnabled val="1"/>
        </dgm:presLayoutVars>
      </dgm:prSet>
      <dgm:spPr/>
    </dgm:pt>
    <dgm:pt modelId="{45F22E6A-9DF3-0446-BBE2-4F6F7BAE2A5E}" type="pres">
      <dgm:prSet presAssocID="{8CB58711-D5D7-4678-857A-FBB62783E670}" presName="space" presStyleCnt="0"/>
      <dgm:spPr/>
    </dgm:pt>
    <dgm:pt modelId="{2A7FFB2C-676F-6F49-BA2B-A661A491D708}" type="pres">
      <dgm:prSet presAssocID="{FC0ADBA0-FDA8-490C-A85C-68469523BFBE}" presName="composite" presStyleCnt="0"/>
      <dgm:spPr/>
    </dgm:pt>
    <dgm:pt modelId="{68E979BB-761D-B244-9DD5-C8EC37E37EE3}" type="pres">
      <dgm:prSet presAssocID="{FC0ADBA0-FDA8-490C-A85C-68469523BFBE}" presName="parTx" presStyleLbl="alignNode1" presStyleIdx="1" presStyleCnt="3">
        <dgm:presLayoutVars>
          <dgm:chMax val="0"/>
          <dgm:chPref val="0"/>
          <dgm:bulletEnabled val="1"/>
        </dgm:presLayoutVars>
      </dgm:prSet>
      <dgm:spPr/>
    </dgm:pt>
    <dgm:pt modelId="{81478BE8-BA74-2F47-BA92-1B70B652B961}" type="pres">
      <dgm:prSet presAssocID="{FC0ADBA0-FDA8-490C-A85C-68469523BFBE}" presName="desTx" presStyleLbl="alignAccFollowNode1" presStyleIdx="1" presStyleCnt="3">
        <dgm:presLayoutVars>
          <dgm:bulletEnabled val="1"/>
        </dgm:presLayoutVars>
      </dgm:prSet>
      <dgm:spPr/>
    </dgm:pt>
    <dgm:pt modelId="{6E8A9BD9-D9A0-E742-AF9F-9F8539F7B562}" type="pres">
      <dgm:prSet presAssocID="{316207D8-2440-4864-BCC1-710B58518143}" presName="space" presStyleCnt="0"/>
      <dgm:spPr/>
    </dgm:pt>
    <dgm:pt modelId="{9F24BFD3-C251-4A48-8D6B-0A7F631AB481}" type="pres">
      <dgm:prSet presAssocID="{EE8A9133-548F-48CF-B7FB-29CF89C319C0}" presName="composite" presStyleCnt="0"/>
      <dgm:spPr/>
    </dgm:pt>
    <dgm:pt modelId="{6B499E47-5345-D544-8E50-7A33CC0C3B9C}" type="pres">
      <dgm:prSet presAssocID="{EE8A9133-548F-48CF-B7FB-29CF89C319C0}" presName="parTx" presStyleLbl="alignNode1" presStyleIdx="2" presStyleCnt="3">
        <dgm:presLayoutVars>
          <dgm:chMax val="0"/>
          <dgm:chPref val="0"/>
          <dgm:bulletEnabled val="1"/>
        </dgm:presLayoutVars>
      </dgm:prSet>
      <dgm:spPr/>
    </dgm:pt>
    <dgm:pt modelId="{98EE25E2-FD0A-6F44-A58A-863B1A520142}" type="pres">
      <dgm:prSet presAssocID="{EE8A9133-548F-48CF-B7FB-29CF89C319C0}" presName="desTx" presStyleLbl="alignAccFollowNode1" presStyleIdx="2" presStyleCnt="3">
        <dgm:presLayoutVars>
          <dgm:bulletEnabled val="1"/>
        </dgm:presLayoutVars>
      </dgm:prSet>
      <dgm:spPr/>
    </dgm:pt>
  </dgm:ptLst>
  <dgm:cxnLst>
    <dgm:cxn modelId="{93490A09-EFE6-EF40-B70B-4AE0DFB44E2E}" type="presOf" srcId="{C891D2AB-0F6C-44B4-927C-54FF30D8F506}" destId="{DFE9FF33-B316-AC42-A5EB-A44383B1BDEA}" srcOrd="0" destOrd="0" presId="urn:microsoft.com/office/officeart/2005/8/layout/hList1"/>
    <dgm:cxn modelId="{3F13C910-8B2F-4D91-A014-B10C899B878B}" srcId="{FC0ADBA0-FDA8-490C-A85C-68469523BFBE}" destId="{A21C3585-9A50-4CAB-BA92-BB0CFC2E5EB0}" srcOrd="4" destOrd="0" parTransId="{9AD0BAF4-440E-47DA-A54C-CA7BD1146F74}" sibTransId="{4DDC768C-7667-44E1-951E-D09C9FAB33FF}"/>
    <dgm:cxn modelId="{0B9F1A12-28BC-4190-BD1A-3C904786D5DE}" srcId="{2413E901-8DCB-47F9-A807-2DBBAFD6003D}" destId="{EE8A9133-548F-48CF-B7FB-29CF89C319C0}" srcOrd="2" destOrd="0" parTransId="{CD9A898C-250B-416E-824E-CC00B0A7FC17}" sibTransId="{12857717-0A79-4AC8-8FAF-82E8BD235F09}"/>
    <dgm:cxn modelId="{55771725-B165-B740-A305-E673FC2AB765}" type="presOf" srcId="{4E960641-BAB2-4DA0-903B-65EBE297B8D8}" destId="{98EE25E2-FD0A-6F44-A58A-863B1A520142}" srcOrd="0" destOrd="2" presId="urn:microsoft.com/office/officeart/2005/8/layout/hList1"/>
    <dgm:cxn modelId="{BDF26025-DE64-3E4F-91C7-3D4DAE1955B1}" type="presOf" srcId="{FC0ADBA0-FDA8-490C-A85C-68469523BFBE}" destId="{68E979BB-761D-B244-9DD5-C8EC37E37EE3}" srcOrd="0" destOrd="0" presId="urn:microsoft.com/office/officeart/2005/8/layout/hList1"/>
    <dgm:cxn modelId="{15F2BF27-593E-4EDA-B1CD-A0BCC7098AEC}" srcId="{2413E901-8DCB-47F9-A807-2DBBAFD6003D}" destId="{FC0ADBA0-FDA8-490C-A85C-68469523BFBE}" srcOrd="1" destOrd="0" parTransId="{D4E050C8-84C3-4C85-982D-C3BECCB9D351}" sibTransId="{316207D8-2440-4864-BCC1-710B58518143}"/>
    <dgm:cxn modelId="{60CF422A-8BD1-4741-A07D-DF3FA7CBCE90}" srcId="{2413E901-8DCB-47F9-A807-2DBBAFD6003D}" destId="{C891D2AB-0F6C-44B4-927C-54FF30D8F506}" srcOrd="0" destOrd="0" parTransId="{972ABCDE-5AD4-4A32-8921-7F7C9F4AEF5F}" sibTransId="{8CB58711-D5D7-4678-857A-FBB62783E670}"/>
    <dgm:cxn modelId="{6CEB842A-650B-0446-91B8-86CA0B4B8E9F}" type="presOf" srcId="{0F4A8A39-091A-4103-BC57-1CB8E94A976A}" destId="{98EE25E2-FD0A-6F44-A58A-863B1A520142}" srcOrd="0" destOrd="1" presId="urn:microsoft.com/office/officeart/2005/8/layout/hList1"/>
    <dgm:cxn modelId="{175B982A-1DB3-2449-9DB6-ED8E1F89B22A}" type="presOf" srcId="{64E40204-8BA4-4886-88B0-0B71C46BCAA0}" destId="{81478BE8-BA74-2F47-BA92-1B70B652B961}" srcOrd="0" destOrd="0" presId="urn:microsoft.com/office/officeart/2005/8/layout/hList1"/>
    <dgm:cxn modelId="{1AA18E2E-FF25-46DF-8894-B720170A2F83}" srcId="{FC0ADBA0-FDA8-490C-A85C-68469523BFBE}" destId="{96E985B8-9CA6-4BEF-8023-3A24F189EA7D}" srcOrd="1" destOrd="0" parTransId="{8FCBBBCE-CA09-4AC2-A3BB-1FDD76B9B86F}" sibTransId="{29A86F20-82B9-4DF1-83AA-D5627EBCDEE5}"/>
    <dgm:cxn modelId="{F79ABA3A-8213-5042-9FEF-4512E813CF41}" type="presOf" srcId="{45CF6D88-0FCA-4AB6-AB9E-9CD9A8ED9245}" destId="{81478BE8-BA74-2F47-BA92-1B70B652B961}" srcOrd="0" destOrd="2" presId="urn:microsoft.com/office/officeart/2005/8/layout/hList1"/>
    <dgm:cxn modelId="{805A244A-4FCC-4771-AE9E-1C4378FFAF05}" srcId="{FC0ADBA0-FDA8-490C-A85C-68469523BFBE}" destId="{64E40204-8BA4-4886-88B0-0B71C46BCAA0}" srcOrd="0" destOrd="0" parTransId="{83D9468B-CD8F-4287-8A18-422020EF2A12}" sibTransId="{01AB509E-D03A-4F03-BDBE-D999464F52AE}"/>
    <dgm:cxn modelId="{7541F74E-6044-4C0B-833C-C3E23722CDFB}" srcId="{EE8A9133-548F-48CF-B7FB-29CF89C319C0}" destId="{D27AA3AC-66F0-419A-8680-77FCED19BBDE}" srcOrd="0" destOrd="0" parTransId="{E957F497-A931-4397-935B-EC8CD083123C}" sibTransId="{589F6669-91B2-4EE2-BD7D-981708C9FEA5}"/>
    <dgm:cxn modelId="{DCA65657-9CB2-44E4-BA69-B34E43556708}" srcId="{FC0ADBA0-FDA8-490C-A85C-68469523BFBE}" destId="{85CEE1DE-857E-42F4-B438-D14A08A2F1EA}" srcOrd="3" destOrd="0" parTransId="{111E6FC7-47F2-49EF-8D4C-79F219D33ECB}" sibTransId="{B38BDE8F-1420-4774-8D21-7FF994C3DCC3}"/>
    <dgm:cxn modelId="{2A0CA668-49FC-9A49-8196-096C6E41E1AA}" type="presOf" srcId="{85CEE1DE-857E-42F4-B438-D14A08A2F1EA}" destId="{81478BE8-BA74-2F47-BA92-1B70B652B961}" srcOrd="0" destOrd="3" presId="urn:microsoft.com/office/officeart/2005/8/layout/hList1"/>
    <dgm:cxn modelId="{5DEEC990-120A-714F-97C8-1D5396789760}" type="presOf" srcId="{2413E901-8DCB-47F9-A807-2DBBAFD6003D}" destId="{8DBA92A2-92F4-A744-800E-FF92C8FCA796}" srcOrd="0" destOrd="0" presId="urn:microsoft.com/office/officeart/2005/8/layout/hList1"/>
    <dgm:cxn modelId="{C209D597-3970-4EB7-A588-F17D4DA90466}" srcId="{EE8A9133-548F-48CF-B7FB-29CF89C319C0}" destId="{0F4A8A39-091A-4103-BC57-1CB8E94A976A}" srcOrd="1" destOrd="0" parTransId="{B57D952A-3436-490C-B490-AA4512878BE1}" sibTransId="{24BA5758-CA57-4367-856B-76B4A3290F88}"/>
    <dgm:cxn modelId="{804825A4-23B6-6242-ADF4-4CA710501849}" type="presOf" srcId="{EE8A9133-548F-48CF-B7FB-29CF89C319C0}" destId="{6B499E47-5345-D544-8E50-7A33CC0C3B9C}" srcOrd="0" destOrd="0" presId="urn:microsoft.com/office/officeart/2005/8/layout/hList1"/>
    <dgm:cxn modelId="{6D3864A9-B10C-4C74-BF2E-70B490D5824E}" srcId="{FC0ADBA0-FDA8-490C-A85C-68469523BFBE}" destId="{45CF6D88-0FCA-4AB6-AB9E-9CD9A8ED9245}" srcOrd="2" destOrd="0" parTransId="{E0A14F15-A52D-4BB5-B6B3-AC5D21F6A7CD}" sibTransId="{B1645B75-9739-47AC-A62D-74BF17F7EB58}"/>
    <dgm:cxn modelId="{C8D51FAD-B992-F642-AA36-71C16AB690A8}" type="presOf" srcId="{96E985B8-9CA6-4BEF-8023-3A24F189EA7D}" destId="{81478BE8-BA74-2F47-BA92-1B70B652B961}" srcOrd="0" destOrd="1" presId="urn:microsoft.com/office/officeart/2005/8/layout/hList1"/>
    <dgm:cxn modelId="{A240ACB1-A998-8E46-8A3D-5470C7B93B24}" type="presOf" srcId="{D27AA3AC-66F0-419A-8680-77FCED19BBDE}" destId="{98EE25E2-FD0A-6F44-A58A-863B1A520142}" srcOrd="0" destOrd="0" presId="urn:microsoft.com/office/officeart/2005/8/layout/hList1"/>
    <dgm:cxn modelId="{FD07C0C3-DA7B-447D-A79F-7D6B5A24502E}" srcId="{EE8A9133-548F-48CF-B7FB-29CF89C319C0}" destId="{4E960641-BAB2-4DA0-903B-65EBE297B8D8}" srcOrd="2" destOrd="0" parTransId="{1389D0D3-55F1-454E-B92B-7B22AB59F2C0}" sibTransId="{7358FAA9-B76D-4DEF-82A0-E2EC7BF8091C}"/>
    <dgm:cxn modelId="{BCF437D8-3D15-5141-800D-EB882D46D5F7}" type="presOf" srcId="{A21C3585-9A50-4CAB-BA92-BB0CFC2E5EB0}" destId="{81478BE8-BA74-2F47-BA92-1B70B652B961}" srcOrd="0" destOrd="4" presId="urn:microsoft.com/office/officeart/2005/8/layout/hList1"/>
    <dgm:cxn modelId="{31552A1B-314F-D240-9BE5-143CEC38B8E6}" type="presParOf" srcId="{8DBA92A2-92F4-A744-800E-FF92C8FCA796}" destId="{B7CFFDD8-AAB5-FB48-9EE9-3D4664CD581E}" srcOrd="0" destOrd="0" presId="urn:microsoft.com/office/officeart/2005/8/layout/hList1"/>
    <dgm:cxn modelId="{856D70C3-05D1-C04C-863E-A6E357C7CF00}" type="presParOf" srcId="{B7CFFDD8-AAB5-FB48-9EE9-3D4664CD581E}" destId="{DFE9FF33-B316-AC42-A5EB-A44383B1BDEA}" srcOrd="0" destOrd="0" presId="urn:microsoft.com/office/officeart/2005/8/layout/hList1"/>
    <dgm:cxn modelId="{E4C752AE-8280-104A-B666-95BB11033624}" type="presParOf" srcId="{B7CFFDD8-AAB5-FB48-9EE9-3D4664CD581E}" destId="{6A1A8A24-979D-6242-BB3F-9A85A640D333}" srcOrd="1" destOrd="0" presId="urn:microsoft.com/office/officeart/2005/8/layout/hList1"/>
    <dgm:cxn modelId="{82175AD9-D5A8-2640-A3D3-EE3CB36D36D9}" type="presParOf" srcId="{8DBA92A2-92F4-A744-800E-FF92C8FCA796}" destId="{45F22E6A-9DF3-0446-BBE2-4F6F7BAE2A5E}" srcOrd="1" destOrd="0" presId="urn:microsoft.com/office/officeart/2005/8/layout/hList1"/>
    <dgm:cxn modelId="{DE4185E7-DA3D-794F-A667-3F083DAC3FBC}" type="presParOf" srcId="{8DBA92A2-92F4-A744-800E-FF92C8FCA796}" destId="{2A7FFB2C-676F-6F49-BA2B-A661A491D708}" srcOrd="2" destOrd="0" presId="urn:microsoft.com/office/officeart/2005/8/layout/hList1"/>
    <dgm:cxn modelId="{010D4F95-33CE-ED49-B7EA-0206E0ADBD78}" type="presParOf" srcId="{2A7FFB2C-676F-6F49-BA2B-A661A491D708}" destId="{68E979BB-761D-B244-9DD5-C8EC37E37EE3}" srcOrd="0" destOrd="0" presId="urn:microsoft.com/office/officeart/2005/8/layout/hList1"/>
    <dgm:cxn modelId="{E1F936AD-F96E-CE40-B60B-C8C6E453D2D6}" type="presParOf" srcId="{2A7FFB2C-676F-6F49-BA2B-A661A491D708}" destId="{81478BE8-BA74-2F47-BA92-1B70B652B961}" srcOrd="1" destOrd="0" presId="urn:microsoft.com/office/officeart/2005/8/layout/hList1"/>
    <dgm:cxn modelId="{B691F1BC-68FD-5941-A9C3-D108DFD42C26}" type="presParOf" srcId="{8DBA92A2-92F4-A744-800E-FF92C8FCA796}" destId="{6E8A9BD9-D9A0-E742-AF9F-9F8539F7B562}" srcOrd="3" destOrd="0" presId="urn:microsoft.com/office/officeart/2005/8/layout/hList1"/>
    <dgm:cxn modelId="{9A45E949-C545-B540-9BBF-C185C4681162}" type="presParOf" srcId="{8DBA92A2-92F4-A744-800E-FF92C8FCA796}" destId="{9F24BFD3-C251-4A48-8D6B-0A7F631AB481}" srcOrd="4" destOrd="0" presId="urn:microsoft.com/office/officeart/2005/8/layout/hList1"/>
    <dgm:cxn modelId="{1195CE35-9DF3-8A44-ACB4-4773A2A1014F}" type="presParOf" srcId="{9F24BFD3-C251-4A48-8D6B-0A7F631AB481}" destId="{6B499E47-5345-D544-8E50-7A33CC0C3B9C}" srcOrd="0" destOrd="0" presId="urn:microsoft.com/office/officeart/2005/8/layout/hList1"/>
    <dgm:cxn modelId="{9B36487A-4EC3-844C-BFF6-F8529D2B46A9}" type="presParOf" srcId="{9F24BFD3-C251-4A48-8D6B-0A7F631AB481}" destId="{98EE25E2-FD0A-6F44-A58A-863B1A52014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CFB571B-688E-495B-B149-4EB28BD5E9D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3A9A916-8ED0-434C-B7B0-68021FC60877}">
      <dgm:prSet/>
      <dgm:spPr/>
      <dgm:t>
        <a:bodyPr/>
        <a:lstStyle/>
        <a:p>
          <a:pPr>
            <a:lnSpc>
              <a:spcPct val="100000"/>
            </a:lnSpc>
          </a:pPr>
          <a:r>
            <a:rPr lang="en-US"/>
            <a:t>Data Cleaning: Claude generated efficient O(n) spatial grid algorithm for duplicate detection</a:t>
          </a:r>
        </a:p>
      </dgm:t>
    </dgm:pt>
    <dgm:pt modelId="{DDA0C2E8-7845-40F7-96B6-18A10BFD0DCE}" type="parTrans" cxnId="{877903D0-E1B8-4301-9B21-574C3C8ABFCC}">
      <dgm:prSet/>
      <dgm:spPr/>
      <dgm:t>
        <a:bodyPr/>
        <a:lstStyle/>
        <a:p>
          <a:endParaRPr lang="en-US"/>
        </a:p>
      </dgm:t>
    </dgm:pt>
    <dgm:pt modelId="{1185A46F-DBAF-4077-A34A-324DBE560503}" type="sibTrans" cxnId="{877903D0-E1B8-4301-9B21-574C3C8ABFCC}">
      <dgm:prSet/>
      <dgm:spPr/>
      <dgm:t>
        <a:bodyPr/>
        <a:lstStyle/>
        <a:p>
          <a:pPr>
            <a:lnSpc>
              <a:spcPct val="100000"/>
            </a:lnSpc>
          </a:pPr>
          <a:endParaRPr lang="en-US"/>
        </a:p>
      </dgm:t>
    </dgm:pt>
    <dgm:pt modelId="{344C1DC6-A01B-42B0-BD57-00C49ACF40A9}">
      <dgm:prSet/>
      <dgm:spPr/>
      <dgm:t>
        <a:bodyPr/>
        <a:lstStyle/>
        <a:p>
          <a:pPr>
            <a:lnSpc>
              <a:spcPct val="100000"/>
            </a:lnSpc>
          </a:pPr>
          <a:r>
            <a:rPr lang="en-US"/>
            <a:t>AGB Calculation: Correctly identified Chave et al. (2014) pantropical equation and sourced wood density database</a:t>
          </a:r>
        </a:p>
      </dgm:t>
    </dgm:pt>
    <dgm:pt modelId="{A367389D-9D49-4AB3-980F-7D8AD92131EF}" type="parTrans" cxnId="{03414FAD-ABEB-4B6E-AFF8-6E46285F0D80}">
      <dgm:prSet/>
      <dgm:spPr/>
      <dgm:t>
        <a:bodyPr/>
        <a:lstStyle/>
        <a:p>
          <a:endParaRPr lang="en-US"/>
        </a:p>
      </dgm:t>
    </dgm:pt>
    <dgm:pt modelId="{DD7E6CEA-9CC3-4FCA-AF70-CFFD213E0AE2}" type="sibTrans" cxnId="{03414FAD-ABEB-4B6E-AFF8-6E46285F0D80}">
      <dgm:prSet/>
      <dgm:spPr/>
      <dgm:t>
        <a:bodyPr/>
        <a:lstStyle/>
        <a:p>
          <a:pPr>
            <a:lnSpc>
              <a:spcPct val="100000"/>
            </a:lnSpc>
          </a:pPr>
          <a:endParaRPr lang="en-US"/>
        </a:p>
      </dgm:t>
    </dgm:pt>
    <dgm:pt modelId="{2E4A70AA-6FE8-487F-A324-5FB0BD8FA27A}">
      <dgm:prSet/>
      <dgm:spPr/>
      <dgm:t>
        <a:bodyPr/>
        <a:lstStyle/>
        <a:p>
          <a:pPr>
            <a:lnSpc>
              <a:spcPct val="100000"/>
            </a:lnSpc>
          </a:pPr>
          <a:r>
            <a:rPr lang="en-US"/>
            <a:t>GeoTIFF Processing: Handled coordinate system transformations (projected → lat/lon) accurately</a:t>
          </a:r>
        </a:p>
      </dgm:t>
    </dgm:pt>
    <dgm:pt modelId="{29E5A268-0446-4BA7-A582-A5ABEFBFB0DF}" type="parTrans" cxnId="{DBBE0E2F-7E94-4B8F-B14E-D7F26F04DCB5}">
      <dgm:prSet/>
      <dgm:spPr/>
      <dgm:t>
        <a:bodyPr/>
        <a:lstStyle/>
        <a:p>
          <a:endParaRPr lang="en-US"/>
        </a:p>
      </dgm:t>
    </dgm:pt>
    <dgm:pt modelId="{B4EF706E-4CC5-4E9A-A297-22F8B551E091}" type="sibTrans" cxnId="{DBBE0E2F-7E94-4B8F-B14E-D7F26F04DCB5}">
      <dgm:prSet/>
      <dgm:spPr/>
      <dgm:t>
        <a:bodyPr/>
        <a:lstStyle/>
        <a:p>
          <a:pPr>
            <a:lnSpc>
              <a:spcPct val="100000"/>
            </a:lnSpc>
          </a:pPr>
          <a:endParaRPr lang="en-US"/>
        </a:p>
      </dgm:t>
    </dgm:pt>
    <dgm:pt modelId="{06865856-905E-4E51-986C-6D11B02A4E4D}">
      <dgm:prSet/>
      <dgm:spPr/>
      <dgm:t>
        <a:bodyPr/>
        <a:lstStyle/>
        <a:p>
          <a:pPr>
            <a:lnSpc>
              <a:spcPct val="100000"/>
            </a:lnSpc>
          </a:pPr>
          <a:r>
            <a:rPr lang="en-US"/>
            <a:t>Grid Mapping: Implemented 10m × 10m grid aggregation with proper coordinate calculations</a:t>
          </a:r>
        </a:p>
      </dgm:t>
    </dgm:pt>
    <dgm:pt modelId="{2971191B-8438-4E61-B389-9ACE9E026A0C}" type="parTrans" cxnId="{3981AAC8-675A-4CFE-946F-3625787537E5}">
      <dgm:prSet/>
      <dgm:spPr/>
      <dgm:t>
        <a:bodyPr/>
        <a:lstStyle/>
        <a:p>
          <a:endParaRPr lang="en-US"/>
        </a:p>
      </dgm:t>
    </dgm:pt>
    <dgm:pt modelId="{B6C07985-DA4E-4867-A483-118C3A76E58E}" type="sibTrans" cxnId="{3981AAC8-675A-4CFE-946F-3625787537E5}">
      <dgm:prSet/>
      <dgm:spPr/>
      <dgm:t>
        <a:bodyPr/>
        <a:lstStyle/>
        <a:p>
          <a:pPr>
            <a:lnSpc>
              <a:spcPct val="100000"/>
            </a:lnSpc>
          </a:pPr>
          <a:endParaRPr lang="en-US"/>
        </a:p>
      </dgm:t>
    </dgm:pt>
    <dgm:pt modelId="{074A2E33-26AE-4601-847D-9CB5C5F4532F}">
      <dgm:prSet/>
      <dgm:spPr/>
      <dgm:t>
        <a:bodyPr/>
        <a:lstStyle/>
        <a:p>
          <a:pPr>
            <a:lnSpc>
              <a:spcPct val="100000"/>
            </a:lnSpc>
          </a:pPr>
          <a:r>
            <a:rPr lang="en-US"/>
            <a:t>ML Strategy: Recommended two-stage approach for zero-inflated data (better than single-stage)</a:t>
          </a:r>
        </a:p>
      </dgm:t>
    </dgm:pt>
    <dgm:pt modelId="{7C779DD6-E38F-49FE-86B7-9709F44C8CD2}" type="parTrans" cxnId="{B2D600D7-452F-4EB9-A6C3-BCC8CC14905D}">
      <dgm:prSet/>
      <dgm:spPr/>
      <dgm:t>
        <a:bodyPr/>
        <a:lstStyle/>
        <a:p>
          <a:endParaRPr lang="en-US"/>
        </a:p>
      </dgm:t>
    </dgm:pt>
    <dgm:pt modelId="{94928E11-63F8-4EB1-8316-415F7FB87DE2}" type="sibTrans" cxnId="{B2D600D7-452F-4EB9-A6C3-BCC8CC14905D}">
      <dgm:prSet/>
      <dgm:spPr/>
      <dgm:t>
        <a:bodyPr/>
        <a:lstStyle/>
        <a:p>
          <a:pPr>
            <a:lnSpc>
              <a:spcPct val="100000"/>
            </a:lnSpc>
          </a:pPr>
          <a:endParaRPr lang="en-US"/>
        </a:p>
      </dgm:t>
    </dgm:pt>
    <dgm:pt modelId="{AC47F153-C134-478F-83D8-5B1FF35F11A7}">
      <dgm:prSet/>
      <dgm:spPr/>
      <dgm:t>
        <a:bodyPr/>
        <a:lstStyle/>
        <a:p>
          <a:pPr>
            <a:lnSpc>
              <a:spcPct val="100000"/>
            </a:lnSpc>
          </a:pPr>
          <a:r>
            <a:rPr lang="en-US"/>
            <a:t>Implementation: Generated complete working code with error analysis and visualizations</a:t>
          </a:r>
        </a:p>
      </dgm:t>
    </dgm:pt>
    <dgm:pt modelId="{82E8E0D4-409E-4437-B4C1-B141F6F74A5E}" type="parTrans" cxnId="{19152099-26C8-409F-A527-72D8C83008C9}">
      <dgm:prSet/>
      <dgm:spPr/>
      <dgm:t>
        <a:bodyPr/>
        <a:lstStyle/>
        <a:p>
          <a:endParaRPr lang="en-US"/>
        </a:p>
      </dgm:t>
    </dgm:pt>
    <dgm:pt modelId="{96595705-AD36-4497-948A-3463BCDB82FD}" type="sibTrans" cxnId="{19152099-26C8-409F-A527-72D8C83008C9}">
      <dgm:prSet/>
      <dgm:spPr/>
      <dgm:t>
        <a:bodyPr/>
        <a:lstStyle/>
        <a:p>
          <a:pPr>
            <a:lnSpc>
              <a:spcPct val="100000"/>
            </a:lnSpc>
          </a:pPr>
          <a:endParaRPr lang="en-US"/>
        </a:p>
      </dgm:t>
    </dgm:pt>
    <dgm:pt modelId="{06481B76-BF69-4ABD-AE32-2B1B46926D15}">
      <dgm:prSet/>
      <dgm:spPr/>
      <dgm:t>
        <a:bodyPr/>
        <a:lstStyle/>
        <a:p>
          <a:pPr>
            <a:lnSpc>
              <a:spcPct val="100000"/>
            </a:lnSpc>
          </a:pPr>
          <a:r>
            <a:rPr lang="en-US"/>
            <a:t>Iteration: Quick testing of alternative approaches (single-stage comparison)</a:t>
          </a:r>
        </a:p>
      </dgm:t>
    </dgm:pt>
    <dgm:pt modelId="{B5554559-F955-4311-8D02-EA9AE2230B98}" type="parTrans" cxnId="{A2C9028E-F928-4B7F-B6D6-965467BF8777}">
      <dgm:prSet/>
      <dgm:spPr/>
      <dgm:t>
        <a:bodyPr/>
        <a:lstStyle/>
        <a:p>
          <a:endParaRPr lang="en-US"/>
        </a:p>
      </dgm:t>
    </dgm:pt>
    <dgm:pt modelId="{B054D4E1-C501-44D3-99F0-15264DBA9EF6}" type="sibTrans" cxnId="{A2C9028E-F928-4B7F-B6D6-965467BF8777}">
      <dgm:prSet/>
      <dgm:spPr/>
      <dgm:t>
        <a:bodyPr/>
        <a:lstStyle/>
        <a:p>
          <a:endParaRPr lang="en-US"/>
        </a:p>
      </dgm:t>
    </dgm:pt>
    <dgm:pt modelId="{3B0409C0-D03A-4934-8D20-34C9818AA9E4}" type="pres">
      <dgm:prSet presAssocID="{3CFB571B-688E-495B-B149-4EB28BD5E9D3}" presName="root" presStyleCnt="0">
        <dgm:presLayoutVars>
          <dgm:dir/>
          <dgm:resizeHandles val="exact"/>
        </dgm:presLayoutVars>
      </dgm:prSet>
      <dgm:spPr/>
    </dgm:pt>
    <dgm:pt modelId="{692E9EB8-FB3C-4A7B-934D-CD099309C304}" type="pres">
      <dgm:prSet presAssocID="{3CFB571B-688E-495B-B149-4EB28BD5E9D3}" presName="container" presStyleCnt="0">
        <dgm:presLayoutVars>
          <dgm:dir/>
          <dgm:resizeHandles val="exact"/>
        </dgm:presLayoutVars>
      </dgm:prSet>
      <dgm:spPr/>
    </dgm:pt>
    <dgm:pt modelId="{38EC1467-7ABB-4098-AE65-043CE1C79ECE}" type="pres">
      <dgm:prSet presAssocID="{73A9A916-8ED0-434C-B7B0-68021FC60877}" presName="compNode" presStyleCnt="0"/>
      <dgm:spPr/>
    </dgm:pt>
    <dgm:pt modelId="{D530859E-7882-4ACD-86F6-7E7E20649FC0}" type="pres">
      <dgm:prSet presAssocID="{73A9A916-8ED0-434C-B7B0-68021FC60877}" presName="iconBgRect" presStyleLbl="bgShp" presStyleIdx="0" presStyleCnt="7"/>
      <dgm:spPr/>
    </dgm:pt>
    <dgm:pt modelId="{7C0BFAD1-9350-4F97-8063-97472B1F4871}" type="pres">
      <dgm:prSet presAssocID="{73A9A916-8ED0-434C-B7B0-68021FC60877}"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cessor"/>
        </a:ext>
      </dgm:extLst>
    </dgm:pt>
    <dgm:pt modelId="{6FB12D8D-0998-4713-9E6D-8276DA26110A}" type="pres">
      <dgm:prSet presAssocID="{73A9A916-8ED0-434C-B7B0-68021FC60877}" presName="spaceRect" presStyleCnt="0"/>
      <dgm:spPr/>
    </dgm:pt>
    <dgm:pt modelId="{158F2FD6-10A9-4307-8F11-4290297F7899}" type="pres">
      <dgm:prSet presAssocID="{73A9A916-8ED0-434C-B7B0-68021FC60877}" presName="textRect" presStyleLbl="revTx" presStyleIdx="0" presStyleCnt="7">
        <dgm:presLayoutVars>
          <dgm:chMax val="1"/>
          <dgm:chPref val="1"/>
        </dgm:presLayoutVars>
      </dgm:prSet>
      <dgm:spPr/>
    </dgm:pt>
    <dgm:pt modelId="{D4617495-8BFF-4EAE-843A-FE9ED208B901}" type="pres">
      <dgm:prSet presAssocID="{1185A46F-DBAF-4077-A34A-324DBE560503}" presName="sibTrans" presStyleLbl="sibTrans2D1" presStyleIdx="0" presStyleCnt="0"/>
      <dgm:spPr/>
    </dgm:pt>
    <dgm:pt modelId="{B6EF310B-BC90-486A-8E40-CBF569902A16}" type="pres">
      <dgm:prSet presAssocID="{344C1DC6-A01B-42B0-BD57-00C49ACF40A9}" presName="compNode" presStyleCnt="0"/>
      <dgm:spPr/>
    </dgm:pt>
    <dgm:pt modelId="{2D6DF2E4-6A07-4BC7-8542-8CFC97C2A398}" type="pres">
      <dgm:prSet presAssocID="{344C1DC6-A01B-42B0-BD57-00C49ACF40A9}" presName="iconBgRect" presStyleLbl="bgShp" presStyleIdx="1" presStyleCnt="7"/>
      <dgm:spPr/>
    </dgm:pt>
    <dgm:pt modelId="{66EACB07-D808-4D15-BCDE-12803AC24A71}" type="pres">
      <dgm:prSet presAssocID="{344C1DC6-A01B-42B0-BD57-00C49ACF40A9}"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ick"/>
        </a:ext>
      </dgm:extLst>
    </dgm:pt>
    <dgm:pt modelId="{FA674651-9022-40F6-BE6E-DD96A7469B14}" type="pres">
      <dgm:prSet presAssocID="{344C1DC6-A01B-42B0-BD57-00C49ACF40A9}" presName="spaceRect" presStyleCnt="0"/>
      <dgm:spPr/>
    </dgm:pt>
    <dgm:pt modelId="{AD54A988-8C70-41E7-9E47-41A6AEA13EC9}" type="pres">
      <dgm:prSet presAssocID="{344C1DC6-A01B-42B0-BD57-00C49ACF40A9}" presName="textRect" presStyleLbl="revTx" presStyleIdx="1" presStyleCnt="7">
        <dgm:presLayoutVars>
          <dgm:chMax val="1"/>
          <dgm:chPref val="1"/>
        </dgm:presLayoutVars>
      </dgm:prSet>
      <dgm:spPr/>
    </dgm:pt>
    <dgm:pt modelId="{8C25AF5F-6EDB-4A6A-96E5-7ED83598F5D5}" type="pres">
      <dgm:prSet presAssocID="{DD7E6CEA-9CC3-4FCA-AF70-CFFD213E0AE2}" presName="sibTrans" presStyleLbl="sibTrans2D1" presStyleIdx="0" presStyleCnt="0"/>
      <dgm:spPr/>
    </dgm:pt>
    <dgm:pt modelId="{E83ED393-5A50-4A00-9A19-DBD36A29CF9B}" type="pres">
      <dgm:prSet presAssocID="{2E4A70AA-6FE8-487F-A324-5FB0BD8FA27A}" presName="compNode" presStyleCnt="0"/>
      <dgm:spPr/>
    </dgm:pt>
    <dgm:pt modelId="{A49CEBD4-8FA0-4A86-A164-17EF7ACAA560}" type="pres">
      <dgm:prSet presAssocID="{2E4A70AA-6FE8-487F-A324-5FB0BD8FA27A}" presName="iconBgRect" presStyleLbl="bgShp" presStyleIdx="2" presStyleCnt="7"/>
      <dgm:spPr/>
    </dgm:pt>
    <dgm:pt modelId="{DC88C3CC-BC91-4C90-A693-988E954AB476}" type="pres">
      <dgm:prSet presAssocID="{2E4A70AA-6FE8-487F-A324-5FB0BD8FA27A}"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lowchart"/>
        </a:ext>
      </dgm:extLst>
    </dgm:pt>
    <dgm:pt modelId="{C6D2CC2C-8856-4BCE-B842-86DB1FFAED82}" type="pres">
      <dgm:prSet presAssocID="{2E4A70AA-6FE8-487F-A324-5FB0BD8FA27A}" presName="spaceRect" presStyleCnt="0"/>
      <dgm:spPr/>
    </dgm:pt>
    <dgm:pt modelId="{9E6F63F6-0480-4F63-8E69-36BA8BA50157}" type="pres">
      <dgm:prSet presAssocID="{2E4A70AA-6FE8-487F-A324-5FB0BD8FA27A}" presName="textRect" presStyleLbl="revTx" presStyleIdx="2" presStyleCnt="7">
        <dgm:presLayoutVars>
          <dgm:chMax val="1"/>
          <dgm:chPref val="1"/>
        </dgm:presLayoutVars>
      </dgm:prSet>
      <dgm:spPr/>
    </dgm:pt>
    <dgm:pt modelId="{1BB1FC8C-122E-42AB-9899-88BF1F0BEF0B}" type="pres">
      <dgm:prSet presAssocID="{B4EF706E-4CC5-4E9A-A297-22F8B551E091}" presName="sibTrans" presStyleLbl="sibTrans2D1" presStyleIdx="0" presStyleCnt="0"/>
      <dgm:spPr/>
    </dgm:pt>
    <dgm:pt modelId="{95C4C303-3686-4891-A766-3F6DB8BC9848}" type="pres">
      <dgm:prSet presAssocID="{06865856-905E-4E51-986C-6D11B02A4E4D}" presName="compNode" presStyleCnt="0"/>
      <dgm:spPr/>
    </dgm:pt>
    <dgm:pt modelId="{2B84EC0F-A291-409E-900F-71F6B285A677}" type="pres">
      <dgm:prSet presAssocID="{06865856-905E-4E51-986C-6D11B02A4E4D}" presName="iconBgRect" presStyleLbl="bgShp" presStyleIdx="3" presStyleCnt="7"/>
      <dgm:spPr/>
    </dgm:pt>
    <dgm:pt modelId="{56CE12D5-C344-4EB5-9B5B-3A65FBAE3A37}" type="pres">
      <dgm:prSet presAssocID="{06865856-905E-4E51-986C-6D11B02A4E4D}"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alculator"/>
        </a:ext>
      </dgm:extLst>
    </dgm:pt>
    <dgm:pt modelId="{72F35805-E243-4D9A-97EE-CCE6C4E25A41}" type="pres">
      <dgm:prSet presAssocID="{06865856-905E-4E51-986C-6D11B02A4E4D}" presName="spaceRect" presStyleCnt="0"/>
      <dgm:spPr/>
    </dgm:pt>
    <dgm:pt modelId="{17486ADA-D9FF-4B95-9CC0-7C0A9046D0CB}" type="pres">
      <dgm:prSet presAssocID="{06865856-905E-4E51-986C-6D11B02A4E4D}" presName="textRect" presStyleLbl="revTx" presStyleIdx="3" presStyleCnt="7">
        <dgm:presLayoutVars>
          <dgm:chMax val="1"/>
          <dgm:chPref val="1"/>
        </dgm:presLayoutVars>
      </dgm:prSet>
      <dgm:spPr/>
    </dgm:pt>
    <dgm:pt modelId="{AD24C418-8729-42BB-8121-9E7F6E103BE6}" type="pres">
      <dgm:prSet presAssocID="{B6C07985-DA4E-4867-A483-118C3A76E58E}" presName="sibTrans" presStyleLbl="sibTrans2D1" presStyleIdx="0" presStyleCnt="0"/>
      <dgm:spPr/>
    </dgm:pt>
    <dgm:pt modelId="{005A3563-BB95-44E7-88E5-17E3456FA974}" type="pres">
      <dgm:prSet presAssocID="{074A2E33-26AE-4601-847D-9CB5C5F4532F}" presName="compNode" presStyleCnt="0"/>
      <dgm:spPr/>
    </dgm:pt>
    <dgm:pt modelId="{8951E9D5-CC39-4167-8929-DC1B320FED3F}" type="pres">
      <dgm:prSet presAssocID="{074A2E33-26AE-4601-847D-9CB5C5F4532F}" presName="iconBgRect" presStyleLbl="bgShp" presStyleIdx="4" presStyleCnt="7"/>
      <dgm:spPr/>
    </dgm:pt>
    <dgm:pt modelId="{8552BA17-769C-4460-8AFB-091474DBB3CA}" type="pres">
      <dgm:prSet presAssocID="{074A2E33-26AE-4601-847D-9CB5C5F4532F}"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Water"/>
        </a:ext>
      </dgm:extLst>
    </dgm:pt>
    <dgm:pt modelId="{27F1A558-C024-4682-9F07-C29EB6785E0F}" type="pres">
      <dgm:prSet presAssocID="{074A2E33-26AE-4601-847D-9CB5C5F4532F}" presName="spaceRect" presStyleCnt="0"/>
      <dgm:spPr/>
    </dgm:pt>
    <dgm:pt modelId="{B7109675-C9AE-432E-84B3-7B72B355A5ED}" type="pres">
      <dgm:prSet presAssocID="{074A2E33-26AE-4601-847D-9CB5C5F4532F}" presName="textRect" presStyleLbl="revTx" presStyleIdx="4" presStyleCnt="7">
        <dgm:presLayoutVars>
          <dgm:chMax val="1"/>
          <dgm:chPref val="1"/>
        </dgm:presLayoutVars>
      </dgm:prSet>
      <dgm:spPr/>
    </dgm:pt>
    <dgm:pt modelId="{9220CF4C-5CD0-4C12-AD21-EA77615DE484}" type="pres">
      <dgm:prSet presAssocID="{94928E11-63F8-4EB1-8316-415F7FB87DE2}" presName="sibTrans" presStyleLbl="sibTrans2D1" presStyleIdx="0" presStyleCnt="0"/>
      <dgm:spPr/>
    </dgm:pt>
    <dgm:pt modelId="{19856DF0-7B71-4727-85F5-6DE8FAED4CC9}" type="pres">
      <dgm:prSet presAssocID="{AC47F153-C134-478F-83D8-5B1FF35F11A7}" presName="compNode" presStyleCnt="0"/>
      <dgm:spPr/>
    </dgm:pt>
    <dgm:pt modelId="{86A8EFF0-56CB-4E3D-9A5C-24BAC52C8097}" type="pres">
      <dgm:prSet presAssocID="{AC47F153-C134-478F-83D8-5B1FF35F11A7}" presName="iconBgRect" presStyleLbl="bgShp" presStyleIdx="5" presStyleCnt="7"/>
      <dgm:spPr/>
    </dgm:pt>
    <dgm:pt modelId="{1FEB5445-59B9-4E5B-A823-74AF5085A2B9}" type="pres">
      <dgm:prSet presAssocID="{AC47F153-C134-478F-83D8-5B1FF35F11A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ears"/>
        </a:ext>
      </dgm:extLst>
    </dgm:pt>
    <dgm:pt modelId="{A2A8369D-B6FF-4892-BAD3-055CFFF7C9E3}" type="pres">
      <dgm:prSet presAssocID="{AC47F153-C134-478F-83D8-5B1FF35F11A7}" presName="spaceRect" presStyleCnt="0"/>
      <dgm:spPr/>
    </dgm:pt>
    <dgm:pt modelId="{643FE822-87A9-482E-98A1-98767D7F7A55}" type="pres">
      <dgm:prSet presAssocID="{AC47F153-C134-478F-83D8-5B1FF35F11A7}" presName="textRect" presStyleLbl="revTx" presStyleIdx="5" presStyleCnt="7">
        <dgm:presLayoutVars>
          <dgm:chMax val="1"/>
          <dgm:chPref val="1"/>
        </dgm:presLayoutVars>
      </dgm:prSet>
      <dgm:spPr/>
    </dgm:pt>
    <dgm:pt modelId="{B99F4576-FB38-4241-8B56-B686B1565067}" type="pres">
      <dgm:prSet presAssocID="{96595705-AD36-4497-948A-3463BCDB82FD}" presName="sibTrans" presStyleLbl="sibTrans2D1" presStyleIdx="0" presStyleCnt="0"/>
      <dgm:spPr/>
    </dgm:pt>
    <dgm:pt modelId="{6048DE1F-5115-4F19-91E0-C21132FEBC9C}" type="pres">
      <dgm:prSet presAssocID="{06481B76-BF69-4ABD-AE32-2B1B46926D15}" presName="compNode" presStyleCnt="0"/>
      <dgm:spPr/>
    </dgm:pt>
    <dgm:pt modelId="{A300FE4B-90CD-460D-852A-55523C065D2D}" type="pres">
      <dgm:prSet presAssocID="{06481B76-BF69-4ABD-AE32-2B1B46926D15}" presName="iconBgRect" presStyleLbl="bgShp" presStyleIdx="6" presStyleCnt="7"/>
      <dgm:spPr/>
    </dgm:pt>
    <dgm:pt modelId="{23E7AC23-66AC-4B50-9B93-B354F0548736}" type="pres">
      <dgm:prSet presAssocID="{06481B76-BF69-4ABD-AE32-2B1B46926D15}"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Bug under Magnifying Glass"/>
        </a:ext>
      </dgm:extLst>
    </dgm:pt>
    <dgm:pt modelId="{63322BF1-2600-46C1-B74D-7B92D2CC5422}" type="pres">
      <dgm:prSet presAssocID="{06481B76-BF69-4ABD-AE32-2B1B46926D15}" presName="spaceRect" presStyleCnt="0"/>
      <dgm:spPr/>
    </dgm:pt>
    <dgm:pt modelId="{0FA16D0E-1623-4BE4-B506-C24CF01F7B74}" type="pres">
      <dgm:prSet presAssocID="{06481B76-BF69-4ABD-AE32-2B1B46926D15}" presName="textRect" presStyleLbl="revTx" presStyleIdx="6" presStyleCnt="7">
        <dgm:presLayoutVars>
          <dgm:chMax val="1"/>
          <dgm:chPref val="1"/>
        </dgm:presLayoutVars>
      </dgm:prSet>
      <dgm:spPr/>
    </dgm:pt>
  </dgm:ptLst>
  <dgm:cxnLst>
    <dgm:cxn modelId="{C3A8FF20-F770-4E22-BDA5-3B7E40D89B84}" type="presOf" srcId="{B6C07985-DA4E-4867-A483-118C3A76E58E}" destId="{AD24C418-8729-42BB-8121-9E7F6E103BE6}" srcOrd="0" destOrd="0" presId="urn:microsoft.com/office/officeart/2018/2/layout/IconCircleList"/>
    <dgm:cxn modelId="{EFB5F22B-1405-4DE7-BC42-3A8733602164}" type="presOf" srcId="{1185A46F-DBAF-4077-A34A-324DBE560503}" destId="{D4617495-8BFF-4EAE-843A-FE9ED208B901}" srcOrd="0" destOrd="0" presId="urn:microsoft.com/office/officeart/2018/2/layout/IconCircleList"/>
    <dgm:cxn modelId="{DBBE0E2F-7E94-4B8F-B14E-D7F26F04DCB5}" srcId="{3CFB571B-688E-495B-B149-4EB28BD5E9D3}" destId="{2E4A70AA-6FE8-487F-A324-5FB0BD8FA27A}" srcOrd="2" destOrd="0" parTransId="{29E5A268-0446-4BA7-A582-A5ABEFBFB0DF}" sibTransId="{B4EF706E-4CC5-4E9A-A297-22F8B551E091}"/>
    <dgm:cxn modelId="{A1DAE34C-972E-46E0-98F7-F2E977F49093}" type="presOf" srcId="{2E4A70AA-6FE8-487F-A324-5FB0BD8FA27A}" destId="{9E6F63F6-0480-4F63-8E69-36BA8BA50157}" srcOrd="0" destOrd="0" presId="urn:microsoft.com/office/officeart/2018/2/layout/IconCircleList"/>
    <dgm:cxn modelId="{9CD13859-8A76-4E4B-8A8C-3A1AC5E8734D}" type="presOf" srcId="{06481B76-BF69-4ABD-AE32-2B1B46926D15}" destId="{0FA16D0E-1623-4BE4-B506-C24CF01F7B74}" srcOrd="0" destOrd="0" presId="urn:microsoft.com/office/officeart/2018/2/layout/IconCircleList"/>
    <dgm:cxn modelId="{434D5A5F-5B41-4844-A97B-6B1A5F1BE5E2}" type="presOf" srcId="{B4EF706E-4CC5-4E9A-A297-22F8B551E091}" destId="{1BB1FC8C-122E-42AB-9899-88BF1F0BEF0B}" srcOrd="0" destOrd="0" presId="urn:microsoft.com/office/officeart/2018/2/layout/IconCircleList"/>
    <dgm:cxn modelId="{BB90D474-CF9D-47A5-923A-AAD422C4AE50}" type="presOf" srcId="{344C1DC6-A01B-42B0-BD57-00C49ACF40A9}" destId="{AD54A988-8C70-41E7-9E47-41A6AEA13EC9}" srcOrd="0" destOrd="0" presId="urn:microsoft.com/office/officeart/2018/2/layout/IconCircleList"/>
    <dgm:cxn modelId="{E3A1F480-ED98-4D68-A97E-F84311AD305B}" type="presOf" srcId="{3CFB571B-688E-495B-B149-4EB28BD5E9D3}" destId="{3B0409C0-D03A-4934-8D20-34C9818AA9E4}" srcOrd="0" destOrd="0" presId="urn:microsoft.com/office/officeart/2018/2/layout/IconCircleList"/>
    <dgm:cxn modelId="{40B0BB86-A321-4C9C-994B-472B4DCCFEE6}" type="presOf" srcId="{DD7E6CEA-9CC3-4FCA-AF70-CFFD213E0AE2}" destId="{8C25AF5F-6EDB-4A6A-96E5-7ED83598F5D5}" srcOrd="0" destOrd="0" presId="urn:microsoft.com/office/officeart/2018/2/layout/IconCircleList"/>
    <dgm:cxn modelId="{A2C9028E-F928-4B7F-B6D6-965467BF8777}" srcId="{3CFB571B-688E-495B-B149-4EB28BD5E9D3}" destId="{06481B76-BF69-4ABD-AE32-2B1B46926D15}" srcOrd="6" destOrd="0" parTransId="{B5554559-F955-4311-8D02-EA9AE2230B98}" sibTransId="{B054D4E1-C501-44D3-99F0-15264DBA9EF6}"/>
    <dgm:cxn modelId="{FFF08797-8C46-4905-9C9E-8A130A918AC3}" type="presOf" srcId="{94928E11-63F8-4EB1-8316-415F7FB87DE2}" destId="{9220CF4C-5CD0-4C12-AD21-EA77615DE484}" srcOrd="0" destOrd="0" presId="urn:microsoft.com/office/officeart/2018/2/layout/IconCircleList"/>
    <dgm:cxn modelId="{19152099-26C8-409F-A527-72D8C83008C9}" srcId="{3CFB571B-688E-495B-B149-4EB28BD5E9D3}" destId="{AC47F153-C134-478F-83D8-5B1FF35F11A7}" srcOrd="5" destOrd="0" parTransId="{82E8E0D4-409E-4437-B4C1-B141F6F74A5E}" sibTransId="{96595705-AD36-4497-948A-3463BCDB82FD}"/>
    <dgm:cxn modelId="{5502D7A6-E5AB-4A20-AE11-56E60819DF92}" type="presOf" srcId="{73A9A916-8ED0-434C-B7B0-68021FC60877}" destId="{158F2FD6-10A9-4307-8F11-4290297F7899}" srcOrd="0" destOrd="0" presId="urn:microsoft.com/office/officeart/2018/2/layout/IconCircleList"/>
    <dgm:cxn modelId="{03414FAD-ABEB-4B6E-AFF8-6E46285F0D80}" srcId="{3CFB571B-688E-495B-B149-4EB28BD5E9D3}" destId="{344C1DC6-A01B-42B0-BD57-00C49ACF40A9}" srcOrd="1" destOrd="0" parTransId="{A367389D-9D49-4AB3-980F-7D8AD92131EF}" sibTransId="{DD7E6CEA-9CC3-4FCA-AF70-CFFD213E0AE2}"/>
    <dgm:cxn modelId="{9C2AD8AD-23E4-4360-B099-BD4849FAE358}" type="presOf" srcId="{074A2E33-26AE-4601-847D-9CB5C5F4532F}" destId="{B7109675-C9AE-432E-84B3-7B72B355A5ED}" srcOrd="0" destOrd="0" presId="urn:microsoft.com/office/officeart/2018/2/layout/IconCircleList"/>
    <dgm:cxn modelId="{3981AAC8-675A-4CFE-946F-3625787537E5}" srcId="{3CFB571B-688E-495B-B149-4EB28BD5E9D3}" destId="{06865856-905E-4E51-986C-6D11B02A4E4D}" srcOrd="3" destOrd="0" parTransId="{2971191B-8438-4E61-B389-9ACE9E026A0C}" sibTransId="{B6C07985-DA4E-4867-A483-118C3A76E58E}"/>
    <dgm:cxn modelId="{877903D0-E1B8-4301-9B21-574C3C8ABFCC}" srcId="{3CFB571B-688E-495B-B149-4EB28BD5E9D3}" destId="{73A9A916-8ED0-434C-B7B0-68021FC60877}" srcOrd="0" destOrd="0" parTransId="{DDA0C2E8-7845-40F7-96B6-18A10BFD0DCE}" sibTransId="{1185A46F-DBAF-4077-A34A-324DBE560503}"/>
    <dgm:cxn modelId="{B2D600D7-452F-4EB9-A6C3-BCC8CC14905D}" srcId="{3CFB571B-688E-495B-B149-4EB28BD5E9D3}" destId="{074A2E33-26AE-4601-847D-9CB5C5F4532F}" srcOrd="4" destOrd="0" parTransId="{7C779DD6-E38F-49FE-86B7-9709F44C8CD2}" sibTransId="{94928E11-63F8-4EB1-8316-415F7FB87DE2}"/>
    <dgm:cxn modelId="{A2A111D9-8526-4683-BE38-643DC43C85EE}" type="presOf" srcId="{06865856-905E-4E51-986C-6D11B02A4E4D}" destId="{17486ADA-D9FF-4B95-9CC0-7C0A9046D0CB}" srcOrd="0" destOrd="0" presId="urn:microsoft.com/office/officeart/2018/2/layout/IconCircleList"/>
    <dgm:cxn modelId="{14A5A6E6-76F4-47E1-BB0A-A8DC2E003E7C}" type="presOf" srcId="{96595705-AD36-4497-948A-3463BCDB82FD}" destId="{B99F4576-FB38-4241-8B56-B686B1565067}" srcOrd="0" destOrd="0" presId="urn:microsoft.com/office/officeart/2018/2/layout/IconCircleList"/>
    <dgm:cxn modelId="{752EC0F8-3BF1-4787-BF25-96DF302F7B4C}" type="presOf" srcId="{AC47F153-C134-478F-83D8-5B1FF35F11A7}" destId="{643FE822-87A9-482E-98A1-98767D7F7A55}" srcOrd="0" destOrd="0" presId="urn:microsoft.com/office/officeart/2018/2/layout/IconCircleList"/>
    <dgm:cxn modelId="{78B0A084-D7EF-4891-9AD3-6AA1C743A649}" type="presParOf" srcId="{3B0409C0-D03A-4934-8D20-34C9818AA9E4}" destId="{692E9EB8-FB3C-4A7B-934D-CD099309C304}" srcOrd="0" destOrd="0" presId="urn:microsoft.com/office/officeart/2018/2/layout/IconCircleList"/>
    <dgm:cxn modelId="{3AB42750-40A7-4004-A2F2-9EF315FDE6BC}" type="presParOf" srcId="{692E9EB8-FB3C-4A7B-934D-CD099309C304}" destId="{38EC1467-7ABB-4098-AE65-043CE1C79ECE}" srcOrd="0" destOrd="0" presId="urn:microsoft.com/office/officeart/2018/2/layout/IconCircleList"/>
    <dgm:cxn modelId="{4D037ED2-9B78-4F20-94B6-959B259A886B}" type="presParOf" srcId="{38EC1467-7ABB-4098-AE65-043CE1C79ECE}" destId="{D530859E-7882-4ACD-86F6-7E7E20649FC0}" srcOrd="0" destOrd="0" presId="urn:microsoft.com/office/officeart/2018/2/layout/IconCircleList"/>
    <dgm:cxn modelId="{FBC58AC8-4CAF-43F5-8E2A-855E521C0328}" type="presParOf" srcId="{38EC1467-7ABB-4098-AE65-043CE1C79ECE}" destId="{7C0BFAD1-9350-4F97-8063-97472B1F4871}" srcOrd="1" destOrd="0" presId="urn:microsoft.com/office/officeart/2018/2/layout/IconCircleList"/>
    <dgm:cxn modelId="{9F70B595-AC20-4E04-8231-FB63CE1DB3D2}" type="presParOf" srcId="{38EC1467-7ABB-4098-AE65-043CE1C79ECE}" destId="{6FB12D8D-0998-4713-9E6D-8276DA26110A}" srcOrd="2" destOrd="0" presId="urn:microsoft.com/office/officeart/2018/2/layout/IconCircleList"/>
    <dgm:cxn modelId="{A591EA24-C194-4594-BDE9-23308A3C03F3}" type="presParOf" srcId="{38EC1467-7ABB-4098-AE65-043CE1C79ECE}" destId="{158F2FD6-10A9-4307-8F11-4290297F7899}" srcOrd="3" destOrd="0" presId="urn:microsoft.com/office/officeart/2018/2/layout/IconCircleList"/>
    <dgm:cxn modelId="{FE2726BC-4D9F-4ED2-A9F0-C084A19B710D}" type="presParOf" srcId="{692E9EB8-FB3C-4A7B-934D-CD099309C304}" destId="{D4617495-8BFF-4EAE-843A-FE9ED208B901}" srcOrd="1" destOrd="0" presId="urn:microsoft.com/office/officeart/2018/2/layout/IconCircleList"/>
    <dgm:cxn modelId="{15E6F7EF-3691-44BA-A437-0B0128DC9461}" type="presParOf" srcId="{692E9EB8-FB3C-4A7B-934D-CD099309C304}" destId="{B6EF310B-BC90-486A-8E40-CBF569902A16}" srcOrd="2" destOrd="0" presId="urn:microsoft.com/office/officeart/2018/2/layout/IconCircleList"/>
    <dgm:cxn modelId="{4C7ED2FA-3CDA-469A-A481-C2E24FBB6DB8}" type="presParOf" srcId="{B6EF310B-BC90-486A-8E40-CBF569902A16}" destId="{2D6DF2E4-6A07-4BC7-8542-8CFC97C2A398}" srcOrd="0" destOrd="0" presId="urn:microsoft.com/office/officeart/2018/2/layout/IconCircleList"/>
    <dgm:cxn modelId="{187FC4B0-09E2-4163-AEC7-DED88FFF258E}" type="presParOf" srcId="{B6EF310B-BC90-486A-8E40-CBF569902A16}" destId="{66EACB07-D808-4D15-BCDE-12803AC24A71}" srcOrd="1" destOrd="0" presId="urn:microsoft.com/office/officeart/2018/2/layout/IconCircleList"/>
    <dgm:cxn modelId="{A265CDF3-CF94-4EC0-8CB0-C94C23F02980}" type="presParOf" srcId="{B6EF310B-BC90-486A-8E40-CBF569902A16}" destId="{FA674651-9022-40F6-BE6E-DD96A7469B14}" srcOrd="2" destOrd="0" presId="urn:microsoft.com/office/officeart/2018/2/layout/IconCircleList"/>
    <dgm:cxn modelId="{495F5607-AB29-43E4-A2F2-A8D72A88A13C}" type="presParOf" srcId="{B6EF310B-BC90-486A-8E40-CBF569902A16}" destId="{AD54A988-8C70-41E7-9E47-41A6AEA13EC9}" srcOrd="3" destOrd="0" presId="urn:microsoft.com/office/officeart/2018/2/layout/IconCircleList"/>
    <dgm:cxn modelId="{1EAEE046-A968-48BE-B5DA-754BC1F64304}" type="presParOf" srcId="{692E9EB8-FB3C-4A7B-934D-CD099309C304}" destId="{8C25AF5F-6EDB-4A6A-96E5-7ED83598F5D5}" srcOrd="3" destOrd="0" presId="urn:microsoft.com/office/officeart/2018/2/layout/IconCircleList"/>
    <dgm:cxn modelId="{05D40F31-B1BD-48DA-B4F3-31EE1D460272}" type="presParOf" srcId="{692E9EB8-FB3C-4A7B-934D-CD099309C304}" destId="{E83ED393-5A50-4A00-9A19-DBD36A29CF9B}" srcOrd="4" destOrd="0" presId="urn:microsoft.com/office/officeart/2018/2/layout/IconCircleList"/>
    <dgm:cxn modelId="{AE86715F-87FD-4F33-AB0E-4A42844C404D}" type="presParOf" srcId="{E83ED393-5A50-4A00-9A19-DBD36A29CF9B}" destId="{A49CEBD4-8FA0-4A86-A164-17EF7ACAA560}" srcOrd="0" destOrd="0" presId="urn:microsoft.com/office/officeart/2018/2/layout/IconCircleList"/>
    <dgm:cxn modelId="{2790644C-EE76-4F99-9C74-8AEFF6B7B0F7}" type="presParOf" srcId="{E83ED393-5A50-4A00-9A19-DBD36A29CF9B}" destId="{DC88C3CC-BC91-4C90-A693-988E954AB476}" srcOrd="1" destOrd="0" presId="urn:microsoft.com/office/officeart/2018/2/layout/IconCircleList"/>
    <dgm:cxn modelId="{0945CD72-A650-4C88-9541-F340404771FC}" type="presParOf" srcId="{E83ED393-5A50-4A00-9A19-DBD36A29CF9B}" destId="{C6D2CC2C-8856-4BCE-B842-86DB1FFAED82}" srcOrd="2" destOrd="0" presId="urn:microsoft.com/office/officeart/2018/2/layout/IconCircleList"/>
    <dgm:cxn modelId="{F199469D-603E-4EA8-BE1C-FD8366573CEE}" type="presParOf" srcId="{E83ED393-5A50-4A00-9A19-DBD36A29CF9B}" destId="{9E6F63F6-0480-4F63-8E69-36BA8BA50157}" srcOrd="3" destOrd="0" presId="urn:microsoft.com/office/officeart/2018/2/layout/IconCircleList"/>
    <dgm:cxn modelId="{C750D2ED-355E-48E4-ACBD-D861141814C6}" type="presParOf" srcId="{692E9EB8-FB3C-4A7B-934D-CD099309C304}" destId="{1BB1FC8C-122E-42AB-9899-88BF1F0BEF0B}" srcOrd="5" destOrd="0" presId="urn:microsoft.com/office/officeart/2018/2/layout/IconCircleList"/>
    <dgm:cxn modelId="{04F6973D-8E66-47BA-816F-4F6ECD6D59F6}" type="presParOf" srcId="{692E9EB8-FB3C-4A7B-934D-CD099309C304}" destId="{95C4C303-3686-4891-A766-3F6DB8BC9848}" srcOrd="6" destOrd="0" presId="urn:microsoft.com/office/officeart/2018/2/layout/IconCircleList"/>
    <dgm:cxn modelId="{A1DD09F3-F883-4A4F-B8D0-BBE6EC95BA8C}" type="presParOf" srcId="{95C4C303-3686-4891-A766-3F6DB8BC9848}" destId="{2B84EC0F-A291-409E-900F-71F6B285A677}" srcOrd="0" destOrd="0" presId="urn:microsoft.com/office/officeart/2018/2/layout/IconCircleList"/>
    <dgm:cxn modelId="{77B904E0-4B72-44A9-9A09-714E50B05719}" type="presParOf" srcId="{95C4C303-3686-4891-A766-3F6DB8BC9848}" destId="{56CE12D5-C344-4EB5-9B5B-3A65FBAE3A37}" srcOrd="1" destOrd="0" presId="urn:microsoft.com/office/officeart/2018/2/layout/IconCircleList"/>
    <dgm:cxn modelId="{EC3EBE27-832C-4BD4-9696-651789BD6214}" type="presParOf" srcId="{95C4C303-3686-4891-A766-3F6DB8BC9848}" destId="{72F35805-E243-4D9A-97EE-CCE6C4E25A41}" srcOrd="2" destOrd="0" presId="urn:microsoft.com/office/officeart/2018/2/layout/IconCircleList"/>
    <dgm:cxn modelId="{95801812-7985-45AD-9258-4E3F83225AD1}" type="presParOf" srcId="{95C4C303-3686-4891-A766-3F6DB8BC9848}" destId="{17486ADA-D9FF-4B95-9CC0-7C0A9046D0CB}" srcOrd="3" destOrd="0" presId="urn:microsoft.com/office/officeart/2018/2/layout/IconCircleList"/>
    <dgm:cxn modelId="{E4E6A3FB-D990-41AB-B97F-009A18232EDF}" type="presParOf" srcId="{692E9EB8-FB3C-4A7B-934D-CD099309C304}" destId="{AD24C418-8729-42BB-8121-9E7F6E103BE6}" srcOrd="7" destOrd="0" presId="urn:microsoft.com/office/officeart/2018/2/layout/IconCircleList"/>
    <dgm:cxn modelId="{ACB6965F-1E73-4F08-A8D8-DE0D4DB1AA28}" type="presParOf" srcId="{692E9EB8-FB3C-4A7B-934D-CD099309C304}" destId="{005A3563-BB95-44E7-88E5-17E3456FA974}" srcOrd="8" destOrd="0" presId="urn:microsoft.com/office/officeart/2018/2/layout/IconCircleList"/>
    <dgm:cxn modelId="{AA343EB3-6305-4202-95FD-C9B6D19C65C3}" type="presParOf" srcId="{005A3563-BB95-44E7-88E5-17E3456FA974}" destId="{8951E9D5-CC39-4167-8929-DC1B320FED3F}" srcOrd="0" destOrd="0" presId="urn:microsoft.com/office/officeart/2018/2/layout/IconCircleList"/>
    <dgm:cxn modelId="{8BE12898-39FD-471D-80B0-F0EB10A7E80D}" type="presParOf" srcId="{005A3563-BB95-44E7-88E5-17E3456FA974}" destId="{8552BA17-769C-4460-8AFB-091474DBB3CA}" srcOrd="1" destOrd="0" presId="urn:microsoft.com/office/officeart/2018/2/layout/IconCircleList"/>
    <dgm:cxn modelId="{4C7AA08D-9CD6-478F-8DEF-850BC6B3B1BB}" type="presParOf" srcId="{005A3563-BB95-44E7-88E5-17E3456FA974}" destId="{27F1A558-C024-4682-9F07-C29EB6785E0F}" srcOrd="2" destOrd="0" presId="urn:microsoft.com/office/officeart/2018/2/layout/IconCircleList"/>
    <dgm:cxn modelId="{154F433F-50E3-47E2-ABB2-F9799942061E}" type="presParOf" srcId="{005A3563-BB95-44E7-88E5-17E3456FA974}" destId="{B7109675-C9AE-432E-84B3-7B72B355A5ED}" srcOrd="3" destOrd="0" presId="urn:microsoft.com/office/officeart/2018/2/layout/IconCircleList"/>
    <dgm:cxn modelId="{7210A376-90B1-449B-86B6-E4A3DA2C1A4F}" type="presParOf" srcId="{692E9EB8-FB3C-4A7B-934D-CD099309C304}" destId="{9220CF4C-5CD0-4C12-AD21-EA77615DE484}" srcOrd="9" destOrd="0" presId="urn:microsoft.com/office/officeart/2018/2/layout/IconCircleList"/>
    <dgm:cxn modelId="{B2D5E3C7-35A9-4F46-A272-E14B6A69106A}" type="presParOf" srcId="{692E9EB8-FB3C-4A7B-934D-CD099309C304}" destId="{19856DF0-7B71-4727-85F5-6DE8FAED4CC9}" srcOrd="10" destOrd="0" presId="urn:microsoft.com/office/officeart/2018/2/layout/IconCircleList"/>
    <dgm:cxn modelId="{E90D5697-CE22-4370-B29F-9975392523E9}" type="presParOf" srcId="{19856DF0-7B71-4727-85F5-6DE8FAED4CC9}" destId="{86A8EFF0-56CB-4E3D-9A5C-24BAC52C8097}" srcOrd="0" destOrd="0" presId="urn:microsoft.com/office/officeart/2018/2/layout/IconCircleList"/>
    <dgm:cxn modelId="{5ADCB58A-DDC7-487B-B761-34541395CEE6}" type="presParOf" srcId="{19856DF0-7B71-4727-85F5-6DE8FAED4CC9}" destId="{1FEB5445-59B9-4E5B-A823-74AF5085A2B9}" srcOrd="1" destOrd="0" presId="urn:microsoft.com/office/officeart/2018/2/layout/IconCircleList"/>
    <dgm:cxn modelId="{4F9486F4-EA3A-4C4F-BDD6-7D3E74ABE1C5}" type="presParOf" srcId="{19856DF0-7B71-4727-85F5-6DE8FAED4CC9}" destId="{A2A8369D-B6FF-4892-BAD3-055CFFF7C9E3}" srcOrd="2" destOrd="0" presId="urn:microsoft.com/office/officeart/2018/2/layout/IconCircleList"/>
    <dgm:cxn modelId="{752119B8-A123-4855-A5BC-EE85292614D1}" type="presParOf" srcId="{19856DF0-7B71-4727-85F5-6DE8FAED4CC9}" destId="{643FE822-87A9-482E-98A1-98767D7F7A55}" srcOrd="3" destOrd="0" presId="urn:microsoft.com/office/officeart/2018/2/layout/IconCircleList"/>
    <dgm:cxn modelId="{E396E61A-FFFB-4107-AF24-9643F1F37BB7}" type="presParOf" srcId="{692E9EB8-FB3C-4A7B-934D-CD099309C304}" destId="{B99F4576-FB38-4241-8B56-B686B1565067}" srcOrd="11" destOrd="0" presId="urn:microsoft.com/office/officeart/2018/2/layout/IconCircleList"/>
    <dgm:cxn modelId="{5FBD01F8-0192-4555-A8B5-2A50E8D65469}" type="presParOf" srcId="{692E9EB8-FB3C-4A7B-934D-CD099309C304}" destId="{6048DE1F-5115-4F19-91E0-C21132FEBC9C}" srcOrd="12" destOrd="0" presId="urn:microsoft.com/office/officeart/2018/2/layout/IconCircleList"/>
    <dgm:cxn modelId="{16AC4EAE-A021-40A8-94ED-A7958E169B27}" type="presParOf" srcId="{6048DE1F-5115-4F19-91E0-C21132FEBC9C}" destId="{A300FE4B-90CD-460D-852A-55523C065D2D}" srcOrd="0" destOrd="0" presId="urn:microsoft.com/office/officeart/2018/2/layout/IconCircleList"/>
    <dgm:cxn modelId="{7E42A390-EED9-4B74-B605-77FD2E5123CA}" type="presParOf" srcId="{6048DE1F-5115-4F19-91E0-C21132FEBC9C}" destId="{23E7AC23-66AC-4B50-9B93-B354F0548736}" srcOrd="1" destOrd="0" presId="urn:microsoft.com/office/officeart/2018/2/layout/IconCircleList"/>
    <dgm:cxn modelId="{1D784777-A9F0-4EEC-AC4B-166D59A57E88}" type="presParOf" srcId="{6048DE1F-5115-4F19-91E0-C21132FEBC9C}" destId="{63322BF1-2600-46C1-B74D-7B92D2CC5422}" srcOrd="2" destOrd="0" presId="urn:microsoft.com/office/officeart/2018/2/layout/IconCircleList"/>
    <dgm:cxn modelId="{E5D94A6D-F8E9-4F0E-8008-4EBD00CFF3C7}" type="presParOf" srcId="{6048DE1F-5115-4F19-91E0-C21132FEBC9C}" destId="{0FA16D0E-1623-4BE4-B506-C24CF01F7B7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C50A43-15A4-49E5-916C-309B27D42DF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8F7D0CB-55A8-4C48-997B-7B9ABC05050F}">
      <dgm:prSet/>
      <dgm:spPr/>
      <dgm:t>
        <a:bodyPr/>
        <a:lstStyle/>
        <a:p>
          <a:r>
            <a:rPr lang="en-US"/>
            <a:t>Allometric Equation: Chave et al. (2014) pantropical model</a:t>
          </a:r>
        </a:p>
      </dgm:t>
    </dgm:pt>
    <dgm:pt modelId="{4F2CF116-4F77-4CB8-9468-9FE4EC208329}" type="parTrans" cxnId="{D8DB4841-D94B-4E92-B3D6-6AB83481911A}">
      <dgm:prSet/>
      <dgm:spPr/>
      <dgm:t>
        <a:bodyPr/>
        <a:lstStyle/>
        <a:p>
          <a:endParaRPr lang="en-US"/>
        </a:p>
      </dgm:t>
    </dgm:pt>
    <dgm:pt modelId="{5B34F18B-10D0-40B1-B838-FAFF696D3625}" type="sibTrans" cxnId="{D8DB4841-D94B-4E92-B3D6-6AB83481911A}">
      <dgm:prSet/>
      <dgm:spPr/>
      <dgm:t>
        <a:bodyPr/>
        <a:lstStyle/>
        <a:p>
          <a:endParaRPr lang="en-US"/>
        </a:p>
      </dgm:t>
    </dgm:pt>
    <dgm:pt modelId="{CE5E5061-83DE-480F-84AB-94D64C98C0CD}">
      <dgm:prSet/>
      <dgm:spPr/>
      <dgm:t>
        <a:bodyPr/>
        <a:lstStyle/>
        <a:p>
          <a:r>
            <a:rPr lang="en-US"/>
            <a:t>AGB = 0.0673 × (ρ × D² × H)^0.976</a:t>
          </a:r>
        </a:p>
      </dgm:t>
    </dgm:pt>
    <dgm:pt modelId="{2D63C880-EE1D-4D80-A0A1-2C3736ED1638}" type="parTrans" cxnId="{1E0FE664-E5BC-4DF8-8344-AD79ED05BF21}">
      <dgm:prSet/>
      <dgm:spPr/>
      <dgm:t>
        <a:bodyPr/>
        <a:lstStyle/>
        <a:p>
          <a:endParaRPr lang="en-US"/>
        </a:p>
      </dgm:t>
    </dgm:pt>
    <dgm:pt modelId="{8ED9804E-A46C-428A-9AA8-B7E89BD4B22F}" type="sibTrans" cxnId="{1E0FE664-E5BC-4DF8-8344-AD79ED05BF21}">
      <dgm:prSet/>
      <dgm:spPr/>
      <dgm:t>
        <a:bodyPr/>
        <a:lstStyle/>
        <a:p>
          <a:endParaRPr lang="en-US"/>
        </a:p>
      </dgm:t>
    </dgm:pt>
    <dgm:pt modelId="{23FA1607-3444-4C0A-9B04-84F2AE9D78E0}">
      <dgm:prSet/>
      <dgm:spPr/>
      <dgm:t>
        <a:bodyPr/>
        <a:lstStyle/>
        <a:p>
          <a:r>
            <a:rPr lang="en-US"/>
            <a:t>ρ = wood density (g/cm³), D = diameter (cm), H = height (m)</a:t>
          </a:r>
        </a:p>
      </dgm:t>
    </dgm:pt>
    <dgm:pt modelId="{B75FD030-7BDF-4E8D-BCA1-B28BB2E38203}" type="parTrans" cxnId="{D84F073B-1F82-433D-BC17-362C4C958279}">
      <dgm:prSet/>
      <dgm:spPr/>
      <dgm:t>
        <a:bodyPr/>
        <a:lstStyle/>
        <a:p>
          <a:endParaRPr lang="en-US"/>
        </a:p>
      </dgm:t>
    </dgm:pt>
    <dgm:pt modelId="{03FCF307-D18A-4EE8-8653-6662281072F8}" type="sibTrans" cxnId="{D84F073B-1F82-433D-BC17-362C4C958279}">
      <dgm:prSet/>
      <dgm:spPr/>
      <dgm:t>
        <a:bodyPr/>
        <a:lstStyle/>
        <a:p>
          <a:endParaRPr lang="en-US"/>
        </a:p>
      </dgm:t>
    </dgm:pt>
    <dgm:pt modelId="{0268CF36-E167-444D-9715-2CFBFB9B9872}">
      <dgm:prSet/>
      <dgm:spPr/>
      <dgm:t>
        <a:bodyPr/>
        <a:lstStyle/>
        <a:p>
          <a:r>
            <a:rPr lang="en-US"/>
            <a:t>Wood Density Database:</a:t>
          </a:r>
        </a:p>
      </dgm:t>
    </dgm:pt>
    <dgm:pt modelId="{0B86ABF2-4A96-4964-958C-082E557769A6}" type="parTrans" cxnId="{2CAA8759-F101-4DF4-9034-B78C63231FD5}">
      <dgm:prSet/>
      <dgm:spPr/>
      <dgm:t>
        <a:bodyPr/>
        <a:lstStyle/>
        <a:p>
          <a:endParaRPr lang="en-US"/>
        </a:p>
      </dgm:t>
    </dgm:pt>
    <dgm:pt modelId="{4E0101EB-F780-4075-959B-25B88BB27395}" type="sibTrans" cxnId="{2CAA8759-F101-4DF4-9034-B78C63231FD5}">
      <dgm:prSet/>
      <dgm:spPr/>
      <dgm:t>
        <a:bodyPr/>
        <a:lstStyle/>
        <a:p>
          <a:endParaRPr lang="en-US"/>
        </a:p>
      </dgm:t>
    </dgm:pt>
    <dgm:pt modelId="{493B95B1-C2BD-4FC0-96CD-E8994D27D004}">
      <dgm:prSet/>
      <dgm:spPr/>
      <dgm:t>
        <a:bodyPr/>
        <a:lstStyle/>
        <a:p>
          <a:r>
            <a:rPr lang="en-US"/>
            <a:t>48 Indian tropical tree species</a:t>
          </a:r>
        </a:p>
      </dgm:t>
    </dgm:pt>
    <dgm:pt modelId="{8D8E2B3D-F8C8-45F9-869A-6F8CA14ADE60}" type="parTrans" cxnId="{467977B5-72C9-4952-8E8A-23E9364AFD21}">
      <dgm:prSet/>
      <dgm:spPr/>
      <dgm:t>
        <a:bodyPr/>
        <a:lstStyle/>
        <a:p>
          <a:endParaRPr lang="en-US"/>
        </a:p>
      </dgm:t>
    </dgm:pt>
    <dgm:pt modelId="{6F56C4F7-05AD-4A16-9890-80084121A9D6}" type="sibTrans" cxnId="{467977B5-72C9-4952-8E8A-23E9364AFD21}">
      <dgm:prSet/>
      <dgm:spPr/>
      <dgm:t>
        <a:bodyPr/>
        <a:lstStyle/>
        <a:p>
          <a:endParaRPr lang="en-US"/>
        </a:p>
      </dgm:t>
    </dgm:pt>
    <dgm:pt modelId="{F49A8DEB-7AF6-4B02-814C-E0FFFE515F82}">
      <dgm:prSet/>
      <dgm:spPr/>
      <dgm:t>
        <a:bodyPr/>
        <a:lstStyle/>
        <a:p>
          <a:r>
            <a:rPr lang="en-US"/>
            <a:t>Source: Global Wood Density Database (Zanne et al.)</a:t>
          </a:r>
        </a:p>
      </dgm:t>
    </dgm:pt>
    <dgm:pt modelId="{51E5831F-012A-4E96-8429-334C85FB7D1D}" type="parTrans" cxnId="{71F34ECF-42A1-41A4-B562-21FE451B3300}">
      <dgm:prSet/>
      <dgm:spPr/>
      <dgm:t>
        <a:bodyPr/>
        <a:lstStyle/>
        <a:p>
          <a:endParaRPr lang="en-US"/>
        </a:p>
      </dgm:t>
    </dgm:pt>
    <dgm:pt modelId="{128286CD-263D-4974-B580-29E55F1DA322}" type="sibTrans" cxnId="{71F34ECF-42A1-41A4-B562-21FE451B3300}">
      <dgm:prSet/>
      <dgm:spPr/>
      <dgm:t>
        <a:bodyPr/>
        <a:lstStyle/>
        <a:p>
          <a:endParaRPr lang="en-US"/>
        </a:p>
      </dgm:t>
    </dgm:pt>
    <dgm:pt modelId="{A7505857-24B8-4724-9547-52F6FB6D3192}">
      <dgm:prSet/>
      <dgm:spPr/>
      <dgm:t>
        <a:bodyPr/>
        <a:lstStyle/>
        <a:p>
          <a:r>
            <a:rPr lang="en-US"/>
            <a:t>Genus-level fallback for unknown species</a:t>
          </a:r>
        </a:p>
      </dgm:t>
    </dgm:pt>
    <dgm:pt modelId="{A9AF6F2C-AAC4-4DD5-99AF-67823E5F0423}" type="parTrans" cxnId="{C4211275-85F2-4F57-8A0D-A14CFEB88E6E}">
      <dgm:prSet/>
      <dgm:spPr/>
      <dgm:t>
        <a:bodyPr/>
        <a:lstStyle/>
        <a:p>
          <a:endParaRPr lang="en-US"/>
        </a:p>
      </dgm:t>
    </dgm:pt>
    <dgm:pt modelId="{4B24116B-F961-4A7D-9E2C-79E6D5F3732F}" type="sibTrans" cxnId="{C4211275-85F2-4F57-8A0D-A14CFEB88E6E}">
      <dgm:prSet/>
      <dgm:spPr/>
      <dgm:t>
        <a:bodyPr/>
        <a:lstStyle/>
        <a:p>
          <a:endParaRPr lang="en-US"/>
        </a:p>
      </dgm:t>
    </dgm:pt>
    <dgm:pt modelId="{47F89A3D-F45F-42D4-8CBC-6BBEC435FA9B}">
      <dgm:prSet/>
      <dgm:spPr/>
      <dgm:t>
        <a:bodyPr/>
        <a:lstStyle/>
        <a:p>
          <a:r>
            <a:rPr lang="en-US"/>
            <a:t>Default: 0.58 g/cm³ for tropical trees</a:t>
          </a:r>
        </a:p>
      </dgm:t>
    </dgm:pt>
    <dgm:pt modelId="{737536E1-87F3-4CBB-951E-209F9F2082E1}" type="parTrans" cxnId="{FA30D6CA-DD95-4232-8D37-51C115D57433}">
      <dgm:prSet/>
      <dgm:spPr/>
      <dgm:t>
        <a:bodyPr/>
        <a:lstStyle/>
        <a:p>
          <a:endParaRPr lang="en-US"/>
        </a:p>
      </dgm:t>
    </dgm:pt>
    <dgm:pt modelId="{64108DAF-483A-44AD-8951-1EFD3BD601A9}" type="sibTrans" cxnId="{FA30D6CA-DD95-4232-8D37-51C115D57433}">
      <dgm:prSet/>
      <dgm:spPr/>
      <dgm:t>
        <a:bodyPr/>
        <a:lstStyle/>
        <a:p>
          <a:endParaRPr lang="en-US"/>
        </a:p>
      </dgm:t>
    </dgm:pt>
    <dgm:pt modelId="{B440A898-FB02-49B3-9186-DB1038EE4784}">
      <dgm:prSet/>
      <dgm:spPr/>
      <dgm:t>
        <a:bodyPr/>
        <a:lstStyle/>
        <a:p>
          <a:r>
            <a:rPr lang="en-US"/>
            <a:t>Output: AGB in kg for each tree</a:t>
          </a:r>
        </a:p>
      </dgm:t>
    </dgm:pt>
    <dgm:pt modelId="{C2E6FA52-C9F2-4FF5-9B6D-24724662158C}" type="parTrans" cxnId="{5963BB22-2479-45F3-97B6-CA79E02C16C5}">
      <dgm:prSet/>
      <dgm:spPr/>
      <dgm:t>
        <a:bodyPr/>
        <a:lstStyle/>
        <a:p>
          <a:endParaRPr lang="en-US"/>
        </a:p>
      </dgm:t>
    </dgm:pt>
    <dgm:pt modelId="{BF45B939-EDA9-44DA-A29F-DD2692A822F8}" type="sibTrans" cxnId="{5963BB22-2479-45F3-97B6-CA79E02C16C5}">
      <dgm:prSet/>
      <dgm:spPr/>
      <dgm:t>
        <a:bodyPr/>
        <a:lstStyle/>
        <a:p>
          <a:endParaRPr lang="en-US"/>
        </a:p>
      </dgm:t>
    </dgm:pt>
    <dgm:pt modelId="{7F1E5C08-1FA6-E54C-9CE5-77A745D5F238}" type="pres">
      <dgm:prSet presAssocID="{7AC50A43-15A4-49E5-916C-309B27D42DF4}" presName="linear" presStyleCnt="0">
        <dgm:presLayoutVars>
          <dgm:animLvl val="lvl"/>
          <dgm:resizeHandles val="exact"/>
        </dgm:presLayoutVars>
      </dgm:prSet>
      <dgm:spPr/>
    </dgm:pt>
    <dgm:pt modelId="{8599392F-C2C7-354A-A657-2EAA31B0E14D}" type="pres">
      <dgm:prSet presAssocID="{78F7D0CB-55A8-4C48-997B-7B9ABC05050F}" presName="parentText" presStyleLbl="node1" presStyleIdx="0" presStyleCnt="3">
        <dgm:presLayoutVars>
          <dgm:chMax val="0"/>
          <dgm:bulletEnabled val="1"/>
        </dgm:presLayoutVars>
      </dgm:prSet>
      <dgm:spPr/>
    </dgm:pt>
    <dgm:pt modelId="{9132C66A-6494-1248-B69C-497DE38DDD0C}" type="pres">
      <dgm:prSet presAssocID="{78F7D0CB-55A8-4C48-997B-7B9ABC05050F}" presName="childText" presStyleLbl="revTx" presStyleIdx="0" presStyleCnt="2">
        <dgm:presLayoutVars>
          <dgm:bulletEnabled val="1"/>
        </dgm:presLayoutVars>
      </dgm:prSet>
      <dgm:spPr/>
    </dgm:pt>
    <dgm:pt modelId="{5614808A-6F1C-B747-A873-4310D78841D1}" type="pres">
      <dgm:prSet presAssocID="{0268CF36-E167-444D-9715-2CFBFB9B9872}" presName="parentText" presStyleLbl="node1" presStyleIdx="1" presStyleCnt="3">
        <dgm:presLayoutVars>
          <dgm:chMax val="0"/>
          <dgm:bulletEnabled val="1"/>
        </dgm:presLayoutVars>
      </dgm:prSet>
      <dgm:spPr/>
    </dgm:pt>
    <dgm:pt modelId="{93A09711-4265-5443-9D12-B7A5C5A3AC1E}" type="pres">
      <dgm:prSet presAssocID="{0268CF36-E167-444D-9715-2CFBFB9B9872}" presName="childText" presStyleLbl="revTx" presStyleIdx="1" presStyleCnt="2">
        <dgm:presLayoutVars>
          <dgm:bulletEnabled val="1"/>
        </dgm:presLayoutVars>
      </dgm:prSet>
      <dgm:spPr/>
    </dgm:pt>
    <dgm:pt modelId="{59E434F0-067A-6C47-AAD7-497D1EA53F05}" type="pres">
      <dgm:prSet presAssocID="{B440A898-FB02-49B3-9186-DB1038EE4784}" presName="parentText" presStyleLbl="node1" presStyleIdx="2" presStyleCnt="3">
        <dgm:presLayoutVars>
          <dgm:chMax val="0"/>
          <dgm:bulletEnabled val="1"/>
        </dgm:presLayoutVars>
      </dgm:prSet>
      <dgm:spPr/>
    </dgm:pt>
  </dgm:ptLst>
  <dgm:cxnLst>
    <dgm:cxn modelId="{CCA4CC00-B04D-9040-AE4C-53EB2BFA7A51}" type="presOf" srcId="{0268CF36-E167-444D-9715-2CFBFB9B9872}" destId="{5614808A-6F1C-B747-A873-4310D78841D1}" srcOrd="0" destOrd="0" presId="urn:microsoft.com/office/officeart/2005/8/layout/vList2"/>
    <dgm:cxn modelId="{C3D2EB04-657A-F04B-B27C-A6497D2A1623}" type="presOf" srcId="{493B95B1-C2BD-4FC0-96CD-E8994D27D004}" destId="{93A09711-4265-5443-9D12-B7A5C5A3AC1E}" srcOrd="0" destOrd="0" presId="urn:microsoft.com/office/officeart/2005/8/layout/vList2"/>
    <dgm:cxn modelId="{5963BB22-2479-45F3-97B6-CA79E02C16C5}" srcId="{7AC50A43-15A4-49E5-916C-309B27D42DF4}" destId="{B440A898-FB02-49B3-9186-DB1038EE4784}" srcOrd="2" destOrd="0" parTransId="{C2E6FA52-C9F2-4FF5-9B6D-24724662158C}" sibTransId="{BF45B939-EDA9-44DA-A29F-DD2692A822F8}"/>
    <dgm:cxn modelId="{5EA99B2D-0369-E843-B279-00FEA9D061C0}" type="presOf" srcId="{7AC50A43-15A4-49E5-916C-309B27D42DF4}" destId="{7F1E5C08-1FA6-E54C-9CE5-77A745D5F238}" srcOrd="0" destOrd="0" presId="urn:microsoft.com/office/officeart/2005/8/layout/vList2"/>
    <dgm:cxn modelId="{D84F073B-1F82-433D-BC17-362C4C958279}" srcId="{78F7D0CB-55A8-4C48-997B-7B9ABC05050F}" destId="{23FA1607-3444-4C0A-9B04-84F2AE9D78E0}" srcOrd="1" destOrd="0" parTransId="{B75FD030-7BDF-4E8D-BCA1-B28BB2E38203}" sibTransId="{03FCF307-D18A-4EE8-8653-6662281072F8}"/>
    <dgm:cxn modelId="{D8DB4841-D94B-4E92-B3D6-6AB83481911A}" srcId="{7AC50A43-15A4-49E5-916C-309B27D42DF4}" destId="{78F7D0CB-55A8-4C48-997B-7B9ABC05050F}" srcOrd="0" destOrd="0" parTransId="{4F2CF116-4F77-4CB8-9468-9FE4EC208329}" sibTransId="{5B34F18B-10D0-40B1-B838-FAFF696D3625}"/>
    <dgm:cxn modelId="{D1438D58-0512-3B48-B418-1EF7EEA7160B}" type="presOf" srcId="{78F7D0CB-55A8-4C48-997B-7B9ABC05050F}" destId="{8599392F-C2C7-354A-A657-2EAA31B0E14D}" srcOrd="0" destOrd="0" presId="urn:microsoft.com/office/officeart/2005/8/layout/vList2"/>
    <dgm:cxn modelId="{2CAA8759-F101-4DF4-9034-B78C63231FD5}" srcId="{7AC50A43-15A4-49E5-916C-309B27D42DF4}" destId="{0268CF36-E167-444D-9715-2CFBFB9B9872}" srcOrd="1" destOrd="0" parTransId="{0B86ABF2-4A96-4964-958C-082E557769A6}" sibTransId="{4E0101EB-F780-4075-959B-25B88BB27395}"/>
    <dgm:cxn modelId="{070CF060-24DE-294D-9620-6946E044F1A7}" type="presOf" srcId="{23FA1607-3444-4C0A-9B04-84F2AE9D78E0}" destId="{9132C66A-6494-1248-B69C-497DE38DDD0C}" srcOrd="0" destOrd="1" presId="urn:microsoft.com/office/officeart/2005/8/layout/vList2"/>
    <dgm:cxn modelId="{1E0FE664-E5BC-4DF8-8344-AD79ED05BF21}" srcId="{78F7D0CB-55A8-4C48-997B-7B9ABC05050F}" destId="{CE5E5061-83DE-480F-84AB-94D64C98C0CD}" srcOrd="0" destOrd="0" parTransId="{2D63C880-EE1D-4D80-A0A1-2C3736ED1638}" sibTransId="{8ED9804E-A46C-428A-9AA8-B7E89BD4B22F}"/>
    <dgm:cxn modelId="{5EEF8D69-20CA-8142-8755-8CBBA86689A1}" type="presOf" srcId="{F49A8DEB-7AF6-4B02-814C-E0FFFE515F82}" destId="{93A09711-4265-5443-9D12-B7A5C5A3AC1E}" srcOrd="0" destOrd="1" presId="urn:microsoft.com/office/officeart/2005/8/layout/vList2"/>
    <dgm:cxn modelId="{C4211275-85F2-4F57-8A0D-A14CFEB88E6E}" srcId="{0268CF36-E167-444D-9715-2CFBFB9B9872}" destId="{A7505857-24B8-4724-9547-52F6FB6D3192}" srcOrd="2" destOrd="0" parTransId="{A9AF6F2C-AAC4-4DD5-99AF-67823E5F0423}" sibTransId="{4B24116B-F961-4A7D-9E2C-79E6D5F3732F}"/>
    <dgm:cxn modelId="{C1F3559A-0D44-854C-ACE8-192E401D0B2D}" type="presOf" srcId="{A7505857-24B8-4724-9547-52F6FB6D3192}" destId="{93A09711-4265-5443-9D12-B7A5C5A3AC1E}" srcOrd="0" destOrd="2" presId="urn:microsoft.com/office/officeart/2005/8/layout/vList2"/>
    <dgm:cxn modelId="{6A0CDBB0-16A3-A14A-BB9A-B5872155776C}" type="presOf" srcId="{CE5E5061-83DE-480F-84AB-94D64C98C0CD}" destId="{9132C66A-6494-1248-B69C-497DE38DDD0C}" srcOrd="0" destOrd="0" presId="urn:microsoft.com/office/officeart/2005/8/layout/vList2"/>
    <dgm:cxn modelId="{467977B5-72C9-4952-8E8A-23E9364AFD21}" srcId="{0268CF36-E167-444D-9715-2CFBFB9B9872}" destId="{493B95B1-C2BD-4FC0-96CD-E8994D27D004}" srcOrd="0" destOrd="0" parTransId="{8D8E2B3D-F8C8-45F9-869A-6F8CA14ADE60}" sibTransId="{6F56C4F7-05AD-4A16-9890-80084121A9D6}"/>
    <dgm:cxn modelId="{A11FF2B6-0DCD-944C-BBFE-43ACC9BDBCEE}" type="presOf" srcId="{B440A898-FB02-49B3-9186-DB1038EE4784}" destId="{59E434F0-067A-6C47-AAD7-497D1EA53F05}" srcOrd="0" destOrd="0" presId="urn:microsoft.com/office/officeart/2005/8/layout/vList2"/>
    <dgm:cxn modelId="{FA30D6CA-DD95-4232-8D37-51C115D57433}" srcId="{0268CF36-E167-444D-9715-2CFBFB9B9872}" destId="{47F89A3D-F45F-42D4-8CBC-6BBEC435FA9B}" srcOrd="3" destOrd="0" parTransId="{737536E1-87F3-4CBB-951E-209F9F2082E1}" sibTransId="{64108DAF-483A-44AD-8951-1EFD3BD601A9}"/>
    <dgm:cxn modelId="{71F34ECF-42A1-41A4-B562-21FE451B3300}" srcId="{0268CF36-E167-444D-9715-2CFBFB9B9872}" destId="{F49A8DEB-7AF6-4B02-814C-E0FFFE515F82}" srcOrd="1" destOrd="0" parTransId="{51E5831F-012A-4E96-8429-334C85FB7D1D}" sibTransId="{128286CD-263D-4974-B580-29E55F1DA322}"/>
    <dgm:cxn modelId="{06A9ACDE-057A-7E42-BEDE-A589D526067E}" type="presOf" srcId="{47F89A3D-F45F-42D4-8CBC-6BBEC435FA9B}" destId="{93A09711-4265-5443-9D12-B7A5C5A3AC1E}" srcOrd="0" destOrd="3" presId="urn:microsoft.com/office/officeart/2005/8/layout/vList2"/>
    <dgm:cxn modelId="{BFE080B6-706B-3044-A3FB-51FCB0DD6773}" type="presParOf" srcId="{7F1E5C08-1FA6-E54C-9CE5-77A745D5F238}" destId="{8599392F-C2C7-354A-A657-2EAA31B0E14D}" srcOrd="0" destOrd="0" presId="urn:microsoft.com/office/officeart/2005/8/layout/vList2"/>
    <dgm:cxn modelId="{1462EE1B-4C39-A44A-B621-E160732221FC}" type="presParOf" srcId="{7F1E5C08-1FA6-E54C-9CE5-77A745D5F238}" destId="{9132C66A-6494-1248-B69C-497DE38DDD0C}" srcOrd="1" destOrd="0" presId="urn:microsoft.com/office/officeart/2005/8/layout/vList2"/>
    <dgm:cxn modelId="{A5481313-F5C4-594E-815C-238840265864}" type="presParOf" srcId="{7F1E5C08-1FA6-E54C-9CE5-77A745D5F238}" destId="{5614808A-6F1C-B747-A873-4310D78841D1}" srcOrd="2" destOrd="0" presId="urn:microsoft.com/office/officeart/2005/8/layout/vList2"/>
    <dgm:cxn modelId="{5524312F-E227-B446-A879-C2756014A073}" type="presParOf" srcId="{7F1E5C08-1FA6-E54C-9CE5-77A745D5F238}" destId="{93A09711-4265-5443-9D12-B7A5C5A3AC1E}" srcOrd="3" destOrd="0" presId="urn:microsoft.com/office/officeart/2005/8/layout/vList2"/>
    <dgm:cxn modelId="{72FA6AFF-3687-E84A-BB7A-1202C0916E92}" type="presParOf" srcId="{7F1E5C08-1FA6-E54C-9CE5-77A745D5F238}" destId="{59E434F0-067A-6C47-AAD7-497D1EA53F0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9B247B-624A-460E-8194-6AB9DAF5E856}"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D19A32EB-5C39-4AAB-9216-4E118DD60332}">
      <dgm:prSet/>
      <dgm:spPr/>
      <dgm:t>
        <a:bodyPr/>
        <a:lstStyle/>
        <a:p>
          <a:r>
            <a:rPr lang="en-US"/>
            <a:t>Satellite Data: GeoTIFF with 128-band embeddings</a:t>
          </a:r>
        </a:p>
      </dgm:t>
    </dgm:pt>
    <dgm:pt modelId="{D92FA65B-90A5-4513-93FB-96005B394C5C}" type="parTrans" cxnId="{39E38182-028A-4BEE-B4DC-734FB4771549}">
      <dgm:prSet/>
      <dgm:spPr/>
      <dgm:t>
        <a:bodyPr/>
        <a:lstStyle/>
        <a:p>
          <a:endParaRPr lang="en-US"/>
        </a:p>
      </dgm:t>
    </dgm:pt>
    <dgm:pt modelId="{E3B5D3F9-2526-4CA5-AC22-E70BB19DED21}" type="sibTrans" cxnId="{39E38182-028A-4BEE-B4DC-734FB4771549}">
      <dgm:prSet/>
      <dgm:spPr/>
      <dgm:t>
        <a:bodyPr/>
        <a:lstStyle/>
        <a:p>
          <a:endParaRPr lang="en-US"/>
        </a:p>
      </dgm:t>
    </dgm:pt>
    <dgm:pt modelId="{61DB0207-2C7F-4F94-93B6-285FC425F4EF}">
      <dgm:prSet/>
      <dgm:spPr/>
      <dgm:t>
        <a:bodyPr/>
        <a:lstStyle/>
        <a:p>
          <a:r>
            <a:rPr lang="en-US"/>
            <a:t>Grid System: 10m × 10m cells</a:t>
          </a:r>
        </a:p>
      </dgm:t>
    </dgm:pt>
    <dgm:pt modelId="{44079900-216D-40D1-B8AB-B32AE579C6D7}" type="parTrans" cxnId="{C67471CB-04C8-4026-BEE2-783EB4C88F12}">
      <dgm:prSet/>
      <dgm:spPr/>
      <dgm:t>
        <a:bodyPr/>
        <a:lstStyle/>
        <a:p>
          <a:endParaRPr lang="en-US"/>
        </a:p>
      </dgm:t>
    </dgm:pt>
    <dgm:pt modelId="{1D59C737-8A98-4DE9-BCFC-7C2CE52E3D43}" type="sibTrans" cxnId="{C67471CB-04C8-4026-BEE2-783EB4C88F12}">
      <dgm:prSet/>
      <dgm:spPr/>
      <dgm:t>
        <a:bodyPr/>
        <a:lstStyle/>
        <a:p>
          <a:endParaRPr lang="en-US"/>
        </a:p>
      </dgm:t>
    </dgm:pt>
    <dgm:pt modelId="{626E0870-428F-4904-BC75-2914F6D2F680}">
      <dgm:prSet/>
      <dgm:spPr/>
      <dgm:t>
        <a:bodyPr/>
        <a:lstStyle/>
        <a:p>
          <a:r>
            <a:rPr lang="en-US"/>
            <a:t>Aggregates all trees within same cell</a:t>
          </a:r>
        </a:p>
      </dgm:t>
    </dgm:pt>
    <dgm:pt modelId="{A1FE0EC3-2CA6-4D9D-8294-A3FC2C72C63D}" type="parTrans" cxnId="{A224EBD7-19E0-47CE-95BD-89D633B08E49}">
      <dgm:prSet/>
      <dgm:spPr/>
      <dgm:t>
        <a:bodyPr/>
        <a:lstStyle/>
        <a:p>
          <a:endParaRPr lang="en-US"/>
        </a:p>
      </dgm:t>
    </dgm:pt>
    <dgm:pt modelId="{D49C5EE7-8D88-48A0-85E4-DE6FD8461E03}" type="sibTrans" cxnId="{A224EBD7-19E0-47CE-95BD-89D633B08E49}">
      <dgm:prSet/>
      <dgm:spPr/>
      <dgm:t>
        <a:bodyPr/>
        <a:lstStyle/>
        <a:p>
          <a:endParaRPr lang="en-US"/>
        </a:p>
      </dgm:t>
    </dgm:pt>
    <dgm:pt modelId="{8EBBF1CC-A611-44BA-86E9-88DBB33A2E26}">
      <dgm:prSet/>
      <dgm:spPr/>
      <dgm:t>
        <a:bodyPr/>
        <a:lstStyle/>
        <a:p>
          <a:r>
            <a:rPr lang="en-US"/>
            <a:t>Maps GPS coordinates to pixel locations</a:t>
          </a:r>
        </a:p>
      </dgm:t>
    </dgm:pt>
    <dgm:pt modelId="{B5F2907B-AC06-4450-A7B7-DA81092B0F70}" type="parTrans" cxnId="{11010723-838B-45C4-9E90-BD0935B9EB5F}">
      <dgm:prSet/>
      <dgm:spPr/>
      <dgm:t>
        <a:bodyPr/>
        <a:lstStyle/>
        <a:p>
          <a:endParaRPr lang="en-US"/>
        </a:p>
      </dgm:t>
    </dgm:pt>
    <dgm:pt modelId="{418FC451-F5BD-4F24-86C2-CA8FB98DD076}" type="sibTrans" cxnId="{11010723-838B-45C4-9E90-BD0935B9EB5F}">
      <dgm:prSet/>
      <dgm:spPr/>
      <dgm:t>
        <a:bodyPr/>
        <a:lstStyle/>
        <a:p>
          <a:endParaRPr lang="en-US"/>
        </a:p>
      </dgm:t>
    </dgm:pt>
    <dgm:pt modelId="{C4CDCB78-512C-4E93-B1DA-E021E7B7284B}">
      <dgm:prSet/>
      <dgm:spPr/>
      <dgm:t>
        <a:bodyPr/>
        <a:lstStyle/>
        <a:p>
          <a:r>
            <a:rPr lang="en-US"/>
            <a:t>Training Data Generation:</a:t>
          </a:r>
        </a:p>
      </dgm:t>
    </dgm:pt>
    <dgm:pt modelId="{D12DD3E8-1B1E-4343-B69F-88AC6178CB8E}" type="parTrans" cxnId="{4E65B5FD-8FC4-4B8A-9140-075E0A01E81C}">
      <dgm:prSet/>
      <dgm:spPr/>
      <dgm:t>
        <a:bodyPr/>
        <a:lstStyle/>
        <a:p>
          <a:endParaRPr lang="en-US"/>
        </a:p>
      </dgm:t>
    </dgm:pt>
    <dgm:pt modelId="{23EE25A8-C745-43D5-8569-B36056A25BF7}" type="sibTrans" cxnId="{4E65B5FD-8FC4-4B8A-9140-075E0A01E81C}">
      <dgm:prSet/>
      <dgm:spPr/>
      <dgm:t>
        <a:bodyPr/>
        <a:lstStyle/>
        <a:p>
          <a:endParaRPr lang="en-US"/>
        </a:p>
      </dgm:t>
    </dgm:pt>
    <dgm:pt modelId="{5E29A3A9-8B34-4B39-8014-C397E46D3730}">
      <dgm:prSet/>
      <dgm:spPr/>
      <dgm:t>
        <a:bodyPr/>
        <a:lstStyle/>
        <a:p>
          <a:r>
            <a:rPr lang="en-US"/>
            <a:t>Each pixel: 128 embedding features + 1 AGB target</a:t>
          </a:r>
        </a:p>
      </dgm:t>
    </dgm:pt>
    <dgm:pt modelId="{6DC88D8A-2C9D-43C3-87E2-310C66EA8219}" type="parTrans" cxnId="{9A285774-B482-4198-A3F6-F7FC04F9D775}">
      <dgm:prSet/>
      <dgm:spPr/>
      <dgm:t>
        <a:bodyPr/>
        <a:lstStyle/>
        <a:p>
          <a:endParaRPr lang="en-US"/>
        </a:p>
      </dgm:t>
    </dgm:pt>
    <dgm:pt modelId="{C35DBE4E-1E84-4A49-8908-16473D17C801}" type="sibTrans" cxnId="{9A285774-B482-4198-A3F6-F7FC04F9D775}">
      <dgm:prSet/>
      <dgm:spPr/>
      <dgm:t>
        <a:bodyPr/>
        <a:lstStyle/>
        <a:p>
          <a:endParaRPr lang="en-US"/>
        </a:p>
      </dgm:t>
    </dgm:pt>
    <dgm:pt modelId="{71829478-4F45-4CA2-9ED9-052BD03F5688}">
      <dgm:prSet/>
      <dgm:spPr/>
      <dgm:t>
        <a:bodyPr/>
        <a:lstStyle/>
        <a:p>
          <a:r>
            <a:rPr lang="en-US"/>
            <a:t>Zero-inflated: Most pixels have no trees</a:t>
          </a:r>
        </a:p>
      </dgm:t>
    </dgm:pt>
    <dgm:pt modelId="{4A6E4D33-2DF3-41D7-8B8F-C10D71ED038D}" type="parTrans" cxnId="{E35B5261-90B0-40B8-B5E6-0B73927364E1}">
      <dgm:prSet/>
      <dgm:spPr/>
      <dgm:t>
        <a:bodyPr/>
        <a:lstStyle/>
        <a:p>
          <a:endParaRPr lang="en-US"/>
        </a:p>
      </dgm:t>
    </dgm:pt>
    <dgm:pt modelId="{4BAEACD5-6C23-4965-A650-179FD2DD52C5}" type="sibTrans" cxnId="{E35B5261-90B0-40B8-B5E6-0B73927364E1}">
      <dgm:prSet/>
      <dgm:spPr/>
      <dgm:t>
        <a:bodyPr/>
        <a:lstStyle/>
        <a:p>
          <a:endParaRPr lang="en-US"/>
        </a:p>
      </dgm:t>
    </dgm:pt>
    <dgm:pt modelId="{D347A13B-9AEE-4EA6-A7E1-8648CD1494B5}">
      <dgm:prSet/>
      <dgm:spPr/>
      <dgm:t>
        <a:bodyPr/>
        <a:lstStyle/>
        <a:p>
          <a:r>
            <a:rPr lang="en-US"/>
            <a:t>Output: embedding_agb_grid_training_data.npy</a:t>
          </a:r>
        </a:p>
      </dgm:t>
    </dgm:pt>
    <dgm:pt modelId="{7C3F8506-0308-43A2-A9C0-D1D3F7D9B807}" type="parTrans" cxnId="{73CD511C-AF89-43A2-924A-D63B467ECC1C}">
      <dgm:prSet/>
      <dgm:spPr/>
      <dgm:t>
        <a:bodyPr/>
        <a:lstStyle/>
        <a:p>
          <a:endParaRPr lang="en-US"/>
        </a:p>
      </dgm:t>
    </dgm:pt>
    <dgm:pt modelId="{53FC1F57-E728-4414-BD77-150C10B4AB25}" type="sibTrans" cxnId="{73CD511C-AF89-43A2-924A-D63B467ECC1C}">
      <dgm:prSet/>
      <dgm:spPr/>
      <dgm:t>
        <a:bodyPr/>
        <a:lstStyle/>
        <a:p>
          <a:endParaRPr lang="en-US"/>
        </a:p>
      </dgm:t>
    </dgm:pt>
    <dgm:pt modelId="{CCFCFB48-D6E0-4C8A-924A-DE5FA61DA86B}">
      <dgm:prSet/>
      <dgm:spPr/>
      <dgm:t>
        <a:bodyPr/>
        <a:lstStyle/>
        <a:p>
          <a:r>
            <a:rPr lang="en-US"/>
            <a:t>Large file (~58MB), excluded from git</a:t>
          </a:r>
        </a:p>
      </dgm:t>
    </dgm:pt>
    <dgm:pt modelId="{179FDC3A-54EA-48DB-A54C-A0BF0C1D01F8}" type="parTrans" cxnId="{DA8BB14F-76FC-4C2A-8483-E5D8E003F15F}">
      <dgm:prSet/>
      <dgm:spPr/>
      <dgm:t>
        <a:bodyPr/>
        <a:lstStyle/>
        <a:p>
          <a:endParaRPr lang="en-US"/>
        </a:p>
      </dgm:t>
    </dgm:pt>
    <dgm:pt modelId="{ECAAD0E2-D971-4962-B4FD-CD62D0C3D128}" type="sibTrans" cxnId="{DA8BB14F-76FC-4C2A-8483-E5D8E003F15F}">
      <dgm:prSet/>
      <dgm:spPr/>
      <dgm:t>
        <a:bodyPr/>
        <a:lstStyle/>
        <a:p>
          <a:endParaRPr lang="en-US"/>
        </a:p>
      </dgm:t>
    </dgm:pt>
    <dgm:pt modelId="{11E83B8D-17C6-4AC3-BC44-407648AA6B8D}">
      <dgm:prSet/>
      <dgm:spPr/>
      <dgm:t>
        <a:bodyPr/>
        <a:lstStyle/>
        <a:p>
          <a:r>
            <a:rPr lang="en-US"/>
            <a:t>Backed up to OneDrive via save.sh</a:t>
          </a:r>
        </a:p>
      </dgm:t>
    </dgm:pt>
    <dgm:pt modelId="{B884D342-307C-4707-A4C7-6B0EA1AD1A49}" type="parTrans" cxnId="{091A67C8-F93B-4F28-A5D7-F9D5974A9D2A}">
      <dgm:prSet/>
      <dgm:spPr/>
      <dgm:t>
        <a:bodyPr/>
        <a:lstStyle/>
        <a:p>
          <a:endParaRPr lang="en-US"/>
        </a:p>
      </dgm:t>
    </dgm:pt>
    <dgm:pt modelId="{3C6A13E1-EBD7-4E98-8DF1-B8BBCAE17E5B}" type="sibTrans" cxnId="{091A67C8-F93B-4F28-A5D7-F9D5974A9D2A}">
      <dgm:prSet/>
      <dgm:spPr/>
      <dgm:t>
        <a:bodyPr/>
        <a:lstStyle/>
        <a:p>
          <a:endParaRPr lang="en-US"/>
        </a:p>
      </dgm:t>
    </dgm:pt>
    <dgm:pt modelId="{A03787A0-CA93-7541-AB28-572685A41B72}" type="pres">
      <dgm:prSet presAssocID="{2E9B247B-624A-460E-8194-6AB9DAF5E856}" presName="linear" presStyleCnt="0">
        <dgm:presLayoutVars>
          <dgm:dir/>
          <dgm:animLvl val="lvl"/>
          <dgm:resizeHandles val="exact"/>
        </dgm:presLayoutVars>
      </dgm:prSet>
      <dgm:spPr/>
    </dgm:pt>
    <dgm:pt modelId="{1F72D28C-4FFD-CA4E-9215-9E9463B87ADC}" type="pres">
      <dgm:prSet presAssocID="{D19A32EB-5C39-4AAB-9216-4E118DD60332}" presName="parentLin" presStyleCnt="0"/>
      <dgm:spPr/>
    </dgm:pt>
    <dgm:pt modelId="{5FEC2E67-F732-DF4A-9550-0E60E70B81A7}" type="pres">
      <dgm:prSet presAssocID="{D19A32EB-5C39-4AAB-9216-4E118DD60332}" presName="parentLeftMargin" presStyleLbl="node1" presStyleIdx="0" presStyleCnt="4"/>
      <dgm:spPr/>
    </dgm:pt>
    <dgm:pt modelId="{4E93208E-D65F-FE4C-8776-18227922B76E}" type="pres">
      <dgm:prSet presAssocID="{D19A32EB-5C39-4AAB-9216-4E118DD60332}" presName="parentText" presStyleLbl="node1" presStyleIdx="0" presStyleCnt="4">
        <dgm:presLayoutVars>
          <dgm:chMax val="0"/>
          <dgm:bulletEnabled val="1"/>
        </dgm:presLayoutVars>
      </dgm:prSet>
      <dgm:spPr/>
    </dgm:pt>
    <dgm:pt modelId="{E9FE8D48-CB01-4048-B27F-F19BC71DA4A6}" type="pres">
      <dgm:prSet presAssocID="{D19A32EB-5C39-4AAB-9216-4E118DD60332}" presName="negativeSpace" presStyleCnt="0"/>
      <dgm:spPr/>
    </dgm:pt>
    <dgm:pt modelId="{B8740660-F750-924C-9912-A0C751AC6D11}" type="pres">
      <dgm:prSet presAssocID="{D19A32EB-5C39-4AAB-9216-4E118DD60332}" presName="childText" presStyleLbl="conFgAcc1" presStyleIdx="0" presStyleCnt="4">
        <dgm:presLayoutVars>
          <dgm:bulletEnabled val="1"/>
        </dgm:presLayoutVars>
      </dgm:prSet>
      <dgm:spPr/>
    </dgm:pt>
    <dgm:pt modelId="{8707AAA8-1DBC-0749-BBE7-57B1D7F0C5A2}" type="pres">
      <dgm:prSet presAssocID="{E3B5D3F9-2526-4CA5-AC22-E70BB19DED21}" presName="spaceBetweenRectangles" presStyleCnt="0"/>
      <dgm:spPr/>
    </dgm:pt>
    <dgm:pt modelId="{9B19C232-AA24-FA43-A785-64B8DA12F9F3}" type="pres">
      <dgm:prSet presAssocID="{61DB0207-2C7F-4F94-93B6-285FC425F4EF}" presName="parentLin" presStyleCnt="0"/>
      <dgm:spPr/>
    </dgm:pt>
    <dgm:pt modelId="{A93D777B-DF3B-4540-866E-8FB8C3F727AD}" type="pres">
      <dgm:prSet presAssocID="{61DB0207-2C7F-4F94-93B6-285FC425F4EF}" presName="parentLeftMargin" presStyleLbl="node1" presStyleIdx="0" presStyleCnt="4"/>
      <dgm:spPr/>
    </dgm:pt>
    <dgm:pt modelId="{9363798B-EE41-F749-B881-18285B74CD6B}" type="pres">
      <dgm:prSet presAssocID="{61DB0207-2C7F-4F94-93B6-285FC425F4EF}" presName="parentText" presStyleLbl="node1" presStyleIdx="1" presStyleCnt="4">
        <dgm:presLayoutVars>
          <dgm:chMax val="0"/>
          <dgm:bulletEnabled val="1"/>
        </dgm:presLayoutVars>
      </dgm:prSet>
      <dgm:spPr/>
    </dgm:pt>
    <dgm:pt modelId="{8D925134-F35D-F94A-8302-71ABC3C0E7BB}" type="pres">
      <dgm:prSet presAssocID="{61DB0207-2C7F-4F94-93B6-285FC425F4EF}" presName="negativeSpace" presStyleCnt="0"/>
      <dgm:spPr/>
    </dgm:pt>
    <dgm:pt modelId="{8F7FB44E-6423-354E-84D7-CD86AA3ED78C}" type="pres">
      <dgm:prSet presAssocID="{61DB0207-2C7F-4F94-93B6-285FC425F4EF}" presName="childText" presStyleLbl="conFgAcc1" presStyleIdx="1" presStyleCnt="4">
        <dgm:presLayoutVars>
          <dgm:bulletEnabled val="1"/>
        </dgm:presLayoutVars>
      </dgm:prSet>
      <dgm:spPr/>
    </dgm:pt>
    <dgm:pt modelId="{8696448F-8722-3E43-B4F0-028F7D981396}" type="pres">
      <dgm:prSet presAssocID="{1D59C737-8A98-4DE9-BCFC-7C2CE52E3D43}" presName="spaceBetweenRectangles" presStyleCnt="0"/>
      <dgm:spPr/>
    </dgm:pt>
    <dgm:pt modelId="{5DC1F8C7-7A85-E248-A75E-C569F44048BE}" type="pres">
      <dgm:prSet presAssocID="{C4CDCB78-512C-4E93-B1DA-E021E7B7284B}" presName="parentLin" presStyleCnt="0"/>
      <dgm:spPr/>
    </dgm:pt>
    <dgm:pt modelId="{29BBF8FF-BD6F-D042-A48A-B1485AF1DDF0}" type="pres">
      <dgm:prSet presAssocID="{C4CDCB78-512C-4E93-B1DA-E021E7B7284B}" presName="parentLeftMargin" presStyleLbl="node1" presStyleIdx="1" presStyleCnt="4"/>
      <dgm:spPr/>
    </dgm:pt>
    <dgm:pt modelId="{E990579B-5E29-DA42-B679-55F27A405DCA}" type="pres">
      <dgm:prSet presAssocID="{C4CDCB78-512C-4E93-B1DA-E021E7B7284B}" presName="parentText" presStyleLbl="node1" presStyleIdx="2" presStyleCnt="4">
        <dgm:presLayoutVars>
          <dgm:chMax val="0"/>
          <dgm:bulletEnabled val="1"/>
        </dgm:presLayoutVars>
      </dgm:prSet>
      <dgm:spPr/>
    </dgm:pt>
    <dgm:pt modelId="{8E1AF03D-C0FB-BF4E-89EF-BB881CE3C8ED}" type="pres">
      <dgm:prSet presAssocID="{C4CDCB78-512C-4E93-B1DA-E021E7B7284B}" presName="negativeSpace" presStyleCnt="0"/>
      <dgm:spPr/>
    </dgm:pt>
    <dgm:pt modelId="{01B5EF0D-62BD-8240-8771-85150342492C}" type="pres">
      <dgm:prSet presAssocID="{C4CDCB78-512C-4E93-B1DA-E021E7B7284B}" presName="childText" presStyleLbl="conFgAcc1" presStyleIdx="2" presStyleCnt="4">
        <dgm:presLayoutVars>
          <dgm:bulletEnabled val="1"/>
        </dgm:presLayoutVars>
      </dgm:prSet>
      <dgm:spPr/>
    </dgm:pt>
    <dgm:pt modelId="{8CE377C3-C778-B743-81E6-88ED7ADEABB4}" type="pres">
      <dgm:prSet presAssocID="{23EE25A8-C745-43D5-8569-B36056A25BF7}" presName="spaceBetweenRectangles" presStyleCnt="0"/>
      <dgm:spPr/>
    </dgm:pt>
    <dgm:pt modelId="{9F1320F5-93FB-234F-8270-6F951CBBC387}" type="pres">
      <dgm:prSet presAssocID="{D347A13B-9AEE-4EA6-A7E1-8648CD1494B5}" presName="parentLin" presStyleCnt="0"/>
      <dgm:spPr/>
    </dgm:pt>
    <dgm:pt modelId="{CC0C49EE-94B6-0B4F-9DAD-4AE6DEA48EF0}" type="pres">
      <dgm:prSet presAssocID="{D347A13B-9AEE-4EA6-A7E1-8648CD1494B5}" presName="parentLeftMargin" presStyleLbl="node1" presStyleIdx="2" presStyleCnt="4"/>
      <dgm:spPr/>
    </dgm:pt>
    <dgm:pt modelId="{1DB648AD-7872-9445-BF01-F181FFB68499}" type="pres">
      <dgm:prSet presAssocID="{D347A13B-9AEE-4EA6-A7E1-8648CD1494B5}" presName="parentText" presStyleLbl="node1" presStyleIdx="3" presStyleCnt="4">
        <dgm:presLayoutVars>
          <dgm:chMax val="0"/>
          <dgm:bulletEnabled val="1"/>
        </dgm:presLayoutVars>
      </dgm:prSet>
      <dgm:spPr/>
    </dgm:pt>
    <dgm:pt modelId="{2B38559E-1720-E343-AC85-3BE3D6FA441E}" type="pres">
      <dgm:prSet presAssocID="{D347A13B-9AEE-4EA6-A7E1-8648CD1494B5}" presName="negativeSpace" presStyleCnt="0"/>
      <dgm:spPr/>
    </dgm:pt>
    <dgm:pt modelId="{BDF482FD-FB71-C248-B45F-F7AE2B280575}" type="pres">
      <dgm:prSet presAssocID="{D347A13B-9AEE-4EA6-A7E1-8648CD1494B5}" presName="childText" presStyleLbl="conFgAcc1" presStyleIdx="3" presStyleCnt="4">
        <dgm:presLayoutVars>
          <dgm:bulletEnabled val="1"/>
        </dgm:presLayoutVars>
      </dgm:prSet>
      <dgm:spPr/>
    </dgm:pt>
  </dgm:ptLst>
  <dgm:cxnLst>
    <dgm:cxn modelId="{2D993907-C710-1D4F-8CF9-5ADB797C91E6}" type="presOf" srcId="{D19A32EB-5C39-4AAB-9216-4E118DD60332}" destId="{4E93208E-D65F-FE4C-8776-18227922B76E}" srcOrd="1" destOrd="0" presId="urn:microsoft.com/office/officeart/2005/8/layout/list1"/>
    <dgm:cxn modelId="{79FB160D-4305-3340-9C1E-2BF0D178DD7A}" type="presOf" srcId="{61DB0207-2C7F-4F94-93B6-285FC425F4EF}" destId="{A93D777B-DF3B-4540-866E-8FB8C3F727AD}" srcOrd="0" destOrd="0" presId="urn:microsoft.com/office/officeart/2005/8/layout/list1"/>
    <dgm:cxn modelId="{73CD511C-AF89-43A2-924A-D63B467ECC1C}" srcId="{2E9B247B-624A-460E-8194-6AB9DAF5E856}" destId="{D347A13B-9AEE-4EA6-A7E1-8648CD1494B5}" srcOrd="3" destOrd="0" parTransId="{7C3F8506-0308-43A2-A9C0-D1D3F7D9B807}" sibTransId="{53FC1F57-E728-4414-BD77-150C10B4AB25}"/>
    <dgm:cxn modelId="{11010723-838B-45C4-9E90-BD0935B9EB5F}" srcId="{61DB0207-2C7F-4F94-93B6-285FC425F4EF}" destId="{8EBBF1CC-A611-44BA-86E9-88DBB33A2E26}" srcOrd="1" destOrd="0" parTransId="{B5F2907B-AC06-4450-A7B7-DA81092B0F70}" sibTransId="{418FC451-F5BD-4F24-86C2-CA8FB98DD076}"/>
    <dgm:cxn modelId="{52B87049-4040-724D-A993-12168F4D1864}" type="presOf" srcId="{D347A13B-9AEE-4EA6-A7E1-8648CD1494B5}" destId="{CC0C49EE-94B6-0B4F-9DAD-4AE6DEA48EF0}" srcOrd="0" destOrd="0" presId="urn:microsoft.com/office/officeart/2005/8/layout/list1"/>
    <dgm:cxn modelId="{6020CF4E-376C-7541-931F-E89CB788DAC8}" type="presOf" srcId="{626E0870-428F-4904-BC75-2914F6D2F680}" destId="{8F7FB44E-6423-354E-84D7-CD86AA3ED78C}" srcOrd="0" destOrd="0" presId="urn:microsoft.com/office/officeart/2005/8/layout/list1"/>
    <dgm:cxn modelId="{DA8BB14F-76FC-4C2A-8483-E5D8E003F15F}" srcId="{D347A13B-9AEE-4EA6-A7E1-8648CD1494B5}" destId="{CCFCFB48-D6E0-4C8A-924A-DE5FA61DA86B}" srcOrd="0" destOrd="0" parTransId="{179FDC3A-54EA-48DB-A54C-A0BF0C1D01F8}" sibTransId="{ECAAD0E2-D971-4962-B4FD-CD62D0C3D128}"/>
    <dgm:cxn modelId="{27EE1759-A7FD-2440-B8C4-22757C6C7EFE}" type="presOf" srcId="{D19A32EB-5C39-4AAB-9216-4E118DD60332}" destId="{5FEC2E67-F732-DF4A-9550-0E60E70B81A7}" srcOrd="0" destOrd="0" presId="urn:microsoft.com/office/officeart/2005/8/layout/list1"/>
    <dgm:cxn modelId="{E35B5261-90B0-40B8-B5E6-0B73927364E1}" srcId="{C4CDCB78-512C-4E93-B1DA-E021E7B7284B}" destId="{71829478-4F45-4CA2-9ED9-052BD03F5688}" srcOrd="1" destOrd="0" parTransId="{4A6E4D33-2DF3-41D7-8B8F-C10D71ED038D}" sibTransId="{4BAEACD5-6C23-4965-A650-179FD2DD52C5}"/>
    <dgm:cxn modelId="{9A285774-B482-4198-A3F6-F7FC04F9D775}" srcId="{C4CDCB78-512C-4E93-B1DA-E021E7B7284B}" destId="{5E29A3A9-8B34-4B39-8014-C397E46D3730}" srcOrd="0" destOrd="0" parTransId="{6DC88D8A-2C9D-43C3-87E2-310C66EA8219}" sibTransId="{C35DBE4E-1E84-4A49-8908-16473D17C801}"/>
    <dgm:cxn modelId="{39E38182-028A-4BEE-B4DC-734FB4771549}" srcId="{2E9B247B-624A-460E-8194-6AB9DAF5E856}" destId="{D19A32EB-5C39-4AAB-9216-4E118DD60332}" srcOrd="0" destOrd="0" parTransId="{D92FA65B-90A5-4513-93FB-96005B394C5C}" sibTransId="{E3B5D3F9-2526-4CA5-AC22-E70BB19DED21}"/>
    <dgm:cxn modelId="{46CD9D86-E992-4C45-982C-7048BFA6E4CD}" type="presOf" srcId="{5E29A3A9-8B34-4B39-8014-C397E46D3730}" destId="{01B5EF0D-62BD-8240-8771-85150342492C}" srcOrd="0" destOrd="0" presId="urn:microsoft.com/office/officeart/2005/8/layout/list1"/>
    <dgm:cxn modelId="{BD202889-8BF5-554F-B14A-504C52F248CE}" type="presOf" srcId="{C4CDCB78-512C-4E93-B1DA-E021E7B7284B}" destId="{E990579B-5E29-DA42-B679-55F27A405DCA}" srcOrd="1" destOrd="0" presId="urn:microsoft.com/office/officeart/2005/8/layout/list1"/>
    <dgm:cxn modelId="{BE52E78E-4E68-6C42-89E6-FF976E0D112C}" type="presOf" srcId="{C4CDCB78-512C-4E93-B1DA-E021E7B7284B}" destId="{29BBF8FF-BD6F-D042-A48A-B1485AF1DDF0}" srcOrd="0" destOrd="0" presId="urn:microsoft.com/office/officeart/2005/8/layout/list1"/>
    <dgm:cxn modelId="{E3616495-BED9-5B4A-9338-8287532CC2F6}" type="presOf" srcId="{71829478-4F45-4CA2-9ED9-052BD03F5688}" destId="{01B5EF0D-62BD-8240-8771-85150342492C}" srcOrd="0" destOrd="1" presId="urn:microsoft.com/office/officeart/2005/8/layout/list1"/>
    <dgm:cxn modelId="{57C0D9A2-1C76-554A-96EC-0038C8047A81}" type="presOf" srcId="{D347A13B-9AEE-4EA6-A7E1-8648CD1494B5}" destId="{1DB648AD-7872-9445-BF01-F181FFB68499}" srcOrd="1" destOrd="0" presId="urn:microsoft.com/office/officeart/2005/8/layout/list1"/>
    <dgm:cxn modelId="{28AF9EA4-D518-1F4C-89FA-EEC5BC8EB54D}" type="presOf" srcId="{11E83B8D-17C6-4AC3-BC44-407648AA6B8D}" destId="{BDF482FD-FB71-C248-B45F-F7AE2B280575}" srcOrd="0" destOrd="1" presId="urn:microsoft.com/office/officeart/2005/8/layout/list1"/>
    <dgm:cxn modelId="{091A67C8-F93B-4F28-A5D7-F9D5974A9D2A}" srcId="{D347A13B-9AEE-4EA6-A7E1-8648CD1494B5}" destId="{11E83B8D-17C6-4AC3-BC44-407648AA6B8D}" srcOrd="1" destOrd="0" parTransId="{B884D342-307C-4707-A4C7-6B0EA1AD1A49}" sibTransId="{3C6A13E1-EBD7-4E98-8DF1-B8BBCAE17E5B}"/>
    <dgm:cxn modelId="{C67471CB-04C8-4026-BEE2-783EB4C88F12}" srcId="{2E9B247B-624A-460E-8194-6AB9DAF5E856}" destId="{61DB0207-2C7F-4F94-93B6-285FC425F4EF}" srcOrd="1" destOrd="0" parTransId="{44079900-216D-40D1-B8AB-B32AE579C6D7}" sibTransId="{1D59C737-8A98-4DE9-BCFC-7C2CE52E3D43}"/>
    <dgm:cxn modelId="{89FBAED0-B4B0-3C41-8977-BC90CFE788D7}" type="presOf" srcId="{2E9B247B-624A-460E-8194-6AB9DAF5E856}" destId="{A03787A0-CA93-7541-AB28-572685A41B72}" srcOrd="0" destOrd="0" presId="urn:microsoft.com/office/officeart/2005/8/layout/list1"/>
    <dgm:cxn modelId="{A224EBD7-19E0-47CE-95BD-89D633B08E49}" srcId="{61DB0207-2C7F-4F94-93B6-285FC425F4EF}" destId="{626E0870-428F-4904-BC75-2914F6D2F680}" srcOrd="0" destOrd="0" parTransId="{A1FE0EC3-2CA6-4D9D-8294-A3FC2C72C63D}" sibTransId="{D49C5EE7-8D88-48A0-85E4-DE6FD8461E03}"/>
    <dgm:cxn modelId="{81C762D9-7F18-3342-AB50-54A7E09FD9B6}" type="presOf" srcId="{8EBBF1CC-A611-44BA-86E9-88DBB33A2E26}" destId="{8F7FB44E-6423-354E-84D7-CD86AA3ED78C}" srcOrd="0" destOrd="1" presId="urn:microsoft.com/office/officeart/2005/8/layout/list1"/>
    <dgm:cxn modelId="{92002AE1-0901-AB4C-A4A9-BCE8E7FC154B}" type="presOf" srcId="{61DB0207-2C7F-4F94-93B6-285FC425F4EF}" destId="{9363798B-EE41-F749-B881-18285B74CD6B}" srcOrd="1" destOrd="0" presId="urn:microsoft.com/office/officeart/2005/8/layout/list1"/>
    <dgm:cxn modelId="{0B3F54F7-4CB5-A148-874A-BEB1FD10253B}" type="presOf" srcId="{CCFCFB48-D6E0-4C8A-924A-DE5FA61DA86B}" destId="{BDF482FD-FB71-C248-B45F-F7AE2B280575}" srcOrd="0" destOrd="0" presId="urn:microsoft.com/office/officeart/2005/8/layout/list1"/>
    <dgm:cxn modelId="{4E65B5FD-8FC4-4B8A-9140-075E0A01E81C}" srcId="{2E9B247B-624A-460E-8194-6AB9DAF5E856}" destId="{C4CDCB78-512C-4E93-B1DA-E021E7B7284B}" srcOrd="2" destOrd="0" parTransId="{D12DD3E8-1B1E-4343-B69F-88AC6178CB8E}" sibTransId="{23EE25A8-C745-43D5-8569-B36056A25BF7}"/>
    <dgm:cxn modelId="{85D1C167-0109-F143-87C7-CBF2F086C6E9}" type="presParOf" srcId="{A03787A0-CA93-7541-AB28-572685A41B72}" destId="{1F72D28C-4FFD-CA4E-9215-9E9463B87ADC}" srcOrd="0" destOrd="0" presId="urn:microsoft.com/office/officeart/2005/8/layout/list1"/>
    <dgm:cxn modelId="{703CA63A-E832-FA46-B07B-2F54E464179C}" type="presParOf" srcId="{1F72D28C-4FFD-CA4E-9215-9E9463B87ADC}" destId="{5FEC2E67-F732-DF4A-9550-0E60E70B81A7}" srcOrd="0" destOrd="0" presId="urn:microsoft.com/office/officeart/2005/8/layout/list1"/>
    <dgm:cxn modelId="{D375D153-8F21-9A4D-8D35-F3F2CC656286}" type="presParOf" srcId="{1F72D28C-4FFD-CA4E-9215-9E9463B87ADC}" destId="{4E93208E-D65F-FE4C-8776-18227922B76E}" srcOrd="1" destOrd="0" presId="urn:microsoft.com/office/officeart/2005/8/layout/list1"/>
    <dgm:cxn modelId="{6CB93BAC-5EAE-3B4F-B701-788B6532387E}" type="presParOf" srcId="{A03787A0-CA93-7541-AB28-572685A41B72}" destId="{E9FE8D48-CB01-4048-B27F-F19BC71DA4A6}" srcOrd="1" destOrd="0" presId="urn:microsoft.com/office/officeart/2005/8/layout/list1"/>
    <dgm:cxn modelId="{0872DE83-B7F5-7543-AB25-FFA46545F38E}" type="presParOf" srcId="{A03787A0-CA93-7541-AB28-572685A41B72}" destId="{B8740660-F750-924C-9912-A0C751AC6D11}" srcOrd="2" destOrd="0" presId="urn:microsoft.com/office/officeart/2005/8/layout/list1"/>
    <dgm:cxn modelId="{9D44FCB6-5BA9-124C-BBAF-6D3F568D817E}" type="presParOf" srcId="{A03787A0-CA93-7541-AB28-572685A41B72}" destId="{8707AAA8-1DBC-0749-BBE7-57B1D7F0C5A2}" srcOrd="3" destOrd="0" presId="urn:microsoft.com/office/officeart/2005/8/layout/list1"/>
    <dgm:cxn modelId="{2D75E878-5FB1-7D4F-A728-0BAAF1CEE42A}" type="presParOf" srcId="{A03787A0-CA93-7541-AB28-572685A41B72}" destId="{9B19C232-AA24-FA43-A785-64B8DA12F9F3}" srcOrd="4" destOrd="0" presId="urn:microsoft.com/office/officeart/2005/8/layout/list1"/>
    <dgm:cxn modelId="{2A44DBA7-708B-5C4B-8266-E9BFD50DF211}" type="presParOf" srcId="{9B19C232-AA24-FA43-A785-64B8DA12F9F3}" destId="{A93D777B-DF3B-4540-866E-8FB8C3F727AD}" srcOrd="0" destOrd="0" presId="urn:microsoft.com/office/officeart/2005/8/layout/list1"/>
    <dgm:cxn modelId="{B014FA53-F465-3D4D-9D61-799F158341E6}" type="presParOf" srcId="{9B19C232-AA24-FA43-A785-64B8DA12F9F3}" destId="{9363798B-EE41-F749-B881-18285B74CD6B}" srcOrd="1" destOrd="0" presId="urn:microsoft.com/office/officeart/2005/8/layout/list1"/>
    <dgm:cxn modelId="{2F1F9F16-C7D1-4C47-B68B-D70B5EC1BFB5}" type="presParOf" srcId="{A03787A0-CA93-7541-AB28-572685A41B72}" destId="{8D925134-F35D-F94A-8302-71ABC3C0E7BB}" srcOrd="5" destOrd="0" presId="urn:microsoft.com/office/officeart/2005/8/layout/list1"/>
    <dgm:cxn modelId="{3ACD5AD2-2C89-1643-9503-3EC838D17266}" type="presParOf" srcId="{A03787A0-CA93-7541-AB28-572685A41B72}" destId="{8F7FB44E-6423-354E-84D7-CD86AA3ED78C}" srcOrd="6" destOrd="0" presId="urn:microsoft.com/office/officeart/2005/8/layout/list1"/>
    <dgm:cxn modelId="{8E0224E9-59B6-8543-BEC4-AB0290C01052}" type="presParOf" srcId="{A03787A0-CA93-7541-AB28-572685A41B72}" destId="{8696448F-8722-3E43-B4F0-028F7D981396}" srcOrd="7" destOrd="0" presId="urn:microsoft.com/office/officeart/2005/8/layout/list1"/>
    <dgm:cxn modelId="{3F29EDCD-33B1-7A49-ADF9-5162AE66CB18}" type="presParOf" srcId="{A03787A0-CA93-7541-AB28-572685A41B72}" destId="{5DC1F8C7-7A85-E248-A75E-C569F44048BE}" srcOrd="8" destOrd="0" presId="urn:microsoft.com/office/officeart/2005/8/layout/list1"/>
    <dgm:cxn modelId="{55CF4467-CCBD-F746-B21E-AFD394324BE9}" type="presParOf" srcId="{5DC1F8C7-7A85-E248-A75E-C569F44048BE}" destId="{29BBF8FF-BD6F-D042-A48A-B1485AF1DDF0}" srcOrd="0" destOrd="0" presId="urn:microsoft.com/office/officeart/2005/8/layout/list1"/>
    <dgm:cxn modelId="{965B6457-9C6F-0D43-A6BE-EBA51B1F8379}" type="presParOf" srcId="{5DC1F8C7-7A85-E248-A75E-C569F44048BE}" destId="{E990579B-5E29-DA42-B679-55F27A405DCA}" srcOrd="1" destOrd="0" presId="urn:microsoft.com/office/officeart/2005/8/layout/list1"/>
    <dgm:cxn modelId="{078A0AB8-9922-5E4D-9B55-6F435AECCAB5}" type="presParOf" srcId="{A03787A0-CA93-7541-AB28-572685A41B72}" destId="{8E1AF03D-C0FB-BF4E-89EF-BB881CE3C8ED}" srcOrd="9" destOrd="0" presId="urn:microsoft.com/office/officeart/2005/8/layout/list1"/>
    <dgm:cxn modelId="{22A0E99E-443B-B64F-81F2-53D7391C9920}" type="presParOf" srcId="{A03787A0-CA93-7541-AB28-572685A41B72}" destId="{01B5EF0D-62BD-8240-8771-85150342492C}" srcOrd="10" destOrd="0" presId="urn:microsoft.com/office/officeart/2005/8/layout/list1"/>
    <dgm:cxn modelId="{9BD016D9-A323-A84D-95AB-F02623C61A96}" type="presParOf" srcId="{A03787A0-CA93-7541-AB28-572685A41B72}" destId="{8CE377C3-C778-B743-81E6-88ED7ADEABB4}" srcOrd="11" destOrd="0" presId="urn:microsoft.com/office/officeart/2005/8/layout/list1"/>
    <dgm:cxn modelId="{51F638D4-E0E2-8740-87F0-7009631D3D9F}" type="presParOf" srcId="{A03787A0-CA93-7541-AB28-572685A41B72}" destId="{9F1320F5-93FB-234F-8270-6F951CBBC387}" srcOrd="12" destOrd="0" presId="urn:microsoft.com/office/officeart/2005/8/layout/list1"/>
    <dgm:cxn modelId="{9BA498A5-A9C9-784D-822C-BF947513B67C}" type="presParOf" srcId="{9F1320F5-93FB-234F-8270-6F951CBBC387}" destId="{CC0C49EE-94B6-0B4F-9DAD-4AE6DEA48EF0}" srcOrd="0" destOrd="0" presId="urn:microsoft.com/office/officeart/2005/8/layout/list1"/>
    <dgm:cxn modelId="{AE5C0F33-D14F-654D-B84E-125E9206DB6E}" type="presParOf" srcId="{9F1320F5-93FB-234F-8270-6F951CBBC387}" destId="{1DB648AD-7872-9445-BF01-F181FFB68499}" srcOrd="1" destOrd="0" presId="urn:microsoft.com/office/officeart/2005/8/layout/list1"/>
    <dgm:cxn modelId="{6E19DEFF-035C-B444-B6F2-897B27E4C38B}" type="presParOf" srcId="{A03787A0-CA93-7541-AB28-572685A41B72}" destId="{2B38559E-1720-E343-AC85-3BE3D6FA441E}" srcOrd="13" destOrd="0" presId="urn:microsoft.com/office/officeart/2005/8/layout/list1"/>
    <dgm:cxn modelId="{800BEFC5-F3E4-2F44-91E7-8B0F0AFE945B}" type="presParOf" srcId="{A03787A0-CA93-7541-AB28-572685A41B72}" destId="{BDF482FD-FB71-C248-B45F-F7AE2B28057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AA97BC-C056-4AA2-8195-50936B789463}"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BF945B9A-0BD4-405F-8806-DF188622D4EE}">
      <dgm:prSet/>
      <dgm:spPr/>
      <dgm:t>
        <a:bodyPr/>
        <a:lstStyle/>
        <a:p>
          <a:r>
            <a:rPr lang="en-US"/>
            <a:t>Challenge: Zero-inflated AGB distribution</a:t>
          </a:r>
        </a:p>
      </dgm:t>
    </dgm:pt>
    <dgm:pt modelId="{CFE138B9-873C-4E85-816E-8DA3F527E2B0}" type="parTrans" cxnId="{6869260E-FB55-4E1B-B123-773CF3BA1BFC}">
      <dgm:prSet/>
      <dgm:spPr/>
      <dgm:t>
        <a:bodyPr/>
        <a:lstStyle/>
        <a:p>
          <a:endParaRPr lang="en-US"/>
        </a:p>
      </dgm:t>
    </dgm:pt>
    <dgm:pt modelId="{FF1E4138-2C87-490E-B8D9-88BBC5F163BF}" type="sibTrans" cxnId="{6869260E-FB55-4E1B-B123-773CF3BA1BFC}">
      <dgm:prSet/>
      <dgm:spPr/>
      <dgm:t>
        <a:bodyPr/>
        <a:lstStyle/>
        <a:p>
          <a:endParaRPr lang="en-US"/>
        </a:p>
      </dgm:t>
    </dgm:pt>
    <dgm:pt modelId="{DB7A164E-AE54-447A-A21D-42671177DFD9}">
      <dgm:prSet/>
      <dgm:spPr/>
      <dgm:t>
        <a:bodyPr/>
        <a:lstStyle/>
        <a:p>
          <a:r>
            <a:rPr lang="en-US"/>
            <a:t>Most pixels have AGB = 0 (no trees)</a:t>
          </a:r>
        </a:p>
      </dgm:t>
    </dgm:pt>
    <dgm:pt modelId="{8CB23AD6-6F1B-4F4C-8839-89B82FAE9F10}" type="parTrans" cxnId="{6716C4BA-8C49-4478-891C-15B6AB8CBE5E}">
      <dgm:prSet/>
      <dgm:spPr/>
      <dgm:t>
        <a:bodyPr/>
        <a:lstStyle/>
        <a:p>
          <a:endParaRPr lang="en-US"/>
        </a:p>
      </dgm:t>
    </dgm:pt>
    <dgm:pt modelId="{F852D9EE-11B7-4302-B1A2-EA5D71BF4E05}" type="sibTrans" cxnId="{6716C4BA-8C49-4478-891C-15B6AB8CBE5E}">
      <dgm:prSet/>
      <dgm:spPr/>
      <dgm:t>
        <a:bodyPr/>
        <a:lstStyle/>
        <a:p>
          <a:endParaRPr lang="en-US"/>
        </a:p>
      </dgm:t>
    </dgm:pt>
    <dgm:pt modelId="{B8CAE138-97DB-42E7-9863-9AEC87ACBFCE}">
      <dgm:prSet/>
      <dgm:spPr/>
      <dgm:t>
        <a:bodyPr/>
        <a:lstStyle/>
        <a:p>
          <a:r>
            <a:rPr lang="en-US"/>
            <a:t>Single regression model performs poorly</a:t>
          </a:r>
        </a:p>
      </dgm:t>
    </dgm:pt>
    <dgm:pt modelId="{0D46A2A6-D5DD-4044-A3F2-C7B079B43B4E}" type="parTrans" cxnId="{2F6BCF54-FEB3-44FD-9563-D7DCCBD4E5A7}">
      <dgm:prSet/>
      <dgm:spPr/>
      <dgm:t>
        <a:bodyPr/>
        <a:lstStyle/>
        <a:p>
          <a:endParaRPr lang="en-US"/>
        </a:p>
      </dgm:t>
    </dgm:pt>
    <dgm:pt modelId="{33F042BE-202A-41C3-A7EF-017464758C88}" type="sibTrans" cxnId="{2F6BCF54-FEB3-44FD-9563-D7DCCBD4E5A7}">
      <dgm:prSet/>
      <dgm:spPr/>
      <dgm:t>
        <a:bodyPr/>
        <a:lstStyle/>
        <a:p>
          <a:endParaRPr lang="en-US"/>
        </a:p>
      </dgm:t>
    </dgm:pt>
    <dgm:pt modelId="{EEFC78AE-7F54-465D-AB7E-EB0AC3125131}">
      <dgm:prSet/>
      <dgm:spPr/>
      <dgm:t>
        <a:bodyPr/>
        <a:lstStyle/>
        <a:p>
          <a:r>
            <a:rPr lang="en-US"/>
            <a:t>Solution: Two-Stage Approach</a:t>
          </a:r>
        </a:p>
      </dgm:t>
    </dgm:pt>
    <dgm:pt modelId="{C9E3CD65-2A27-4D6D-BA3D-59B8FF9C280A}" type="parTrans" cxnId="{AF344A4B-ADD4-4CE9-A846-D6A5133041B2}">
      <dgm:prSet/>
      <dgm:spPr/>
      <dgm:t>
        <a:bodyPr/>
        <a:lstStyle/>
        <a:p>
          <a:endParaRPr lang="en-US"/>
        </a:p>
      </dgm:t>
    </dgm:pt>
    <dgm:pt modelId="{BCA4D4AF-60DA-4708-87AA-7D12EC6AD381}" type="sibTrans" cxnId="{AF344A4B-ADD4-4CE9-A846-D6A5133041B2}">
      <dgm:prSet/>
      <dgm:spPr/>
      <dgm:t>
        <a:bodyPr/>
        <a:lstStyle/>
        <a:p>
          <a:endParaRPr lang="en-US"/>
        </a:p>
      </dgm:t>
    </dgm:pt>
    <dgm:pt modelId="{A687C1CB-2854-4D37-9E58-46386722550D}">
      <dgm:prSet/>
      <dgm:spPr/>
      <dgm:t>
        <a:bodyPr/>
        <a:lstStyle/>
        <a:p>
          <a:r>
            <a:rPr lang="en-US"/>
            <a:t>Stage 1: Binary Classification</a:t>
          </a:r>
        </a:p>
      </dgm:t>
    </dgm:pt>
    <dgm:pt modelId="{449575C8-A841-4436-AA01-A5AB8444DF4D}" type="parTrans" cxnId="{2DED61C5-27A6-446B-8CE1-7AB3F3A89900}">
      <dgm:prSet/>
      <dgm:spPr/>
      <dgm:t>
        <a:bodyPr/>
        <a:lstStyle/>
        <a:p>
          <a:endParaRPr lang="en-US"/>
        </a:p>
      </dgm:t>
    </dgm:pt>
    <dgm:pt modelId="{E38493FA-04D6-4016-BCDD-B4AEBDF72D2C}" type="sibTrans" cxnId="{2DED61C5-27A6-446B-8CE1-7AB3F3A89900}">
      <dgm:prSet/>
      <dgm:spPr/>
      <dgm:t>
        <a:bodyPr/>
        <a:lstStyle/>
        <a:p>
          <a:endParaRPr lang="en-US"/>
        </a:p>
      </dgm:t>
    </dgm:pt>
    <dgm:pt modelId="{32A8FA92-5AFB-42DF-BBA3-9366176A7525}">
      <dgm:prSet/>
      <dgm:spPr/>
      <dgm:t>
        <a:bodyPr/>
        <a:lstStyle/>
        <a:p>
          <a:r>
            <a:rPr lang="en-US"/>
            <a:t>Predict: Tree present (1) or absent (0)</a:t>
          </a:r>
        </a:p>
      </dgm:t>
    </dgm:pt>
    <dgm:pt modelId="{A682085F-B7C1-432B-A5BB-7A9F232F4B43}" type="parTrans" cxnId="{245227D7-35A2-4B76-AD6A-C13620615B57}">
      <dgm:prSet/>
      <dgm:spPr/>
      <dgm:t>
        <a:bodyPr/>
        <a:lstStyle/>
        <a:p>
          <a:endParaRPr lang="en-US"/>
        </a:p>
      </dgm:t>
    </dgm:pt>
    <dgm:pt modelId="{58E48171-6B50-42C2-A704-737C5C922406}" type="sibTrans" cxnId="{245227D7-35A2-4B76-AD6A-C13620615B57}">
      <dgm:prSet/>
      <dgm:spPr/>
      <dgm:t>
        <a:bodyPr/>
        <a:lstStyle/>
        <a:p>
          <a:endParaRPr lang="en-US"/>
        </a:p>
      </dgm:t>
    </dgm:pt>
    <dgm:pt modelId="{A1452EE4-94C7-4E78-99FF-C962FA0F7ED3}">
      <dgm:prSet/>
      <dgm:spPr/>
      <dgm:t>
        <a:bodyPr/>
        <a:lstStyle/>
        <a:p>
          <a:r>
            <a:rPr lang="en-US"/>
            <a:t>Models: XGBoost &amp; Random Forest classifiers</a:t>
          </a:r>
        </a:p>
      </dgm:t>
    </dgm:pt>
    <dgm:pt modelId="{94F3382A-B70D-4B94-B76F-D1E2DAFD180C}" type="parTrans" cxnId="{DAE6A5CF-449A-43FF-9022-518A21431EC5}">
      <dgm:prSet/>
      <dgm:spPr/>
      <dgm:t>
        <a:bodyPr/>
        <a:lstStyle/>
        <a:p>
          <a:endParaRPr lang="en-US"/>
        </a:p>
      </dgm:t>
    </dgm:pt>
    <dgm:pt modelId="{E69343C9-C8A8-4DA2-9B65-25BCDA3258C7}" type="sibTrans" cxnId="{DAE6A5CF-449A-43FF-9022-518A21431EC5}">
      <dgm:prSet/>
      <dgm:spPr/>
      <dgm:t>
        <a:bodyPr/>
        <a:lstStyle/>
        <a:p>
          <a:endParaRPr lang="en-US"/>
        </a:p>
      </dgm:t>
    </dgm:pt>
    <dgm:pt modelId="{D9531A25-5E8E-4B7F-8AE9-2ED41AF1E0B8}">
      <dgm:prSet/>
      <dgm:spPr/>
      <dgm:t>
        <a:bodyPr/>
        <a:lstStyle/>
        <a:p>
          <a:r>
            <a:rPr lang="en-US"/>
            <a:t>Stage 2: Regression</a:t>
          </a:r>
        </a:p>
      </dgm:t>
    </dgm:pt>
    <dgm:pt modelId="{83989CFB-3586-4AAE-8154-BF3228A1F42F}" type="parTrans" cxnId="{741D7E5B-3716-4F44-BC64-2CBA008E77BB}">
      <dgm:prSet/>
      <dgm:spPr/>
      <dgm:t>
        <a:bodyPr/>
        <a:lstStyle/>
        <a:p>
          <a:endParaRPr lang="en-US"/>
        </a:p>
      </dgm:t>
    </dgm:pt>
    <dgm:pt modelId="{2FF6603C-C1B8-42BE-B8DA-B8C2253F52ED}" type="sibTrans" cxnId="{741D7E5B-3716-4F44-BC64-2CBA008E77BB}">
      <dgm:prSet/>
      <dgm:spPr/>
      <dgm:t>
        <a:bodyPr/>
        <a:lstStyle/>
        <a:p>
          <a:endParaRPr lang="en-US"/>
        </a:p>
      </dgm:t>
    </dgm:pt>
    <dgm:pt modelId="{CB956F54-6BA1-4E91-AEFC-C9286E8F666B}">
      <dgm:prSet/>
      <dgm:spPr/>
      <dgm:t>
        <a:bodyPr/>
        <a:lstStyle/>
        <a:p>
          <a:r>
            <a:rPr lang="en-US"/>
            <a:t>Train only on non-zero AGB samples</a:t>
          </a:r>
        </a:p>
      </dgm:t>
    </dgm:pt>
    <dgm:pt modelId="{F74105DE-A6C9-4D20-8310-BE1B2934BA61}" type="parTrans" cxnId="{7B6D0238-8E27-480B-893E-695D41169727}">
      <dgm:prSet/>
      <dgm:spPr/>
      <dgm:t>
        <a:bodyPr/>
        <a:lstStyle/>
        <a:p>
          <a:endParaRPr lang="en-US"/>
        </a:p>
      </dgm:t>
    </dgm:pt>
    <dgm:pt modelId="{C216D72F-E036-420E-A5CA-C86AEB1169ED}" type="sibTrans" cxnId="{7B6D0238-8E27-480B-893E-695D41169727}">
      <dgm:prSet/>
      <dgm:spPr/>
      <dgm:t>
        <a:bodyPr/>
        <a:lstStyle/>
        <a:p>
          <a:endParaRPr lang="en-US"/>
        </a:p>
      </dgm:t>
    </dgm:pt>
    <dgm:pt modelId="{A8893B9B-C462-4CE5-8DCD-C46490D1DAB5}">
      <dgm:prSet/>
      <dgm:spPr/>
      <dgm:t>
        <a:bodyPr/>
        <a:lstStyle/>
        <a:p>
          <a:r>
            <a:rPr lang="en-US"/>
            <a:t>Predict AGB magnitude for pixels classified as 'tree'</a:t>
          </a:r>
        </a:p>
      </dgm:t>
    </dgm:pt>
    <dgm:pt modelId="{C425E11A-3828-49B1-80D1-6498949A034E}" type="parTrans" cxnId="{8ED0A790-A29C-4967-A41A-A4838733732E}">
      <dgm:prSet/>
      <dgm:spPr/>
      <dgm:t>
        <a:bodyPr/>
        <a:lstStyle/>
        <a:p>
          <a:endParaRPr lang="en-US"/>
        </a:p>
      </dgm:t>
    </dgm:pt>
    <dgm:pt modelId="{69DAA1C9-5646-47E6-B4AA-12900F85FAD0}" type="sibTrans" cxnId="{8ED0A790-A29C-4967-A41A-A4838733732E}">
      <dgm:prSet/>
      <dgm:spPr/>
      <dgm:t>
        <a:bodyPr/>
        <a:lstStyle/>
        <a:p>
          <a:endParaRPr lang="en-US"/>
        </a:p>
      </dgm:t>
    </dgm:pt>
    <dgm:pt modelId="{3663CA68-F7CC-4FE2-9AA9-0B2E5BD2F7EB}">
      <dgm:prSet/>
      <dgm:spPr/>
      <dgm:t>
        <a:bodyPr/>
        <a:lstStyle/>
        <a:p>
          <a:r>
            <a:rPr lang="en-US"/>
            <a:t>Models: XGBoost &amp; Random Forest regressors</a:t>
          </a:r>
        </a:p>
      </dgm:t>
    </dgm:pt>
    <dgm:pt modelId="{7F422029-9258-4520-AFDE-E942056DE104}" type="parTrans" cxnId="{8A0762FC-6B9B-49F4-B56F-366A9895334D}">
      <dgm:prSet/>
      <dgm:spPr/>
      <dgm:t>
        <a:bodyPr/>
        <a:lstStyle/>
        <a:p>
          <a:endParaRPr lang="en-US"/>
        </a:p>
      </dgm:t>
    </dgm:pt>
    <dgm:pt modelId="{44448ABC-0D0E-48C8-883A-57E62E98D63B}" type="sibTrans" cxnId="{8A0762FC-6B9B-49F4-B56F-366A9895334D}">
      <dgm:prSet/>
      <dgm:spPr/>
      <dgm:t>
        <a:bodyPr/>
        <a:lstStyle/>
        <a:p>
          <a:endParaRPr lang="en-US"/>
        </a:p>
      </dgm:t>
    </dgm:pt>
    <dgm:pt modelId="{1AE3810A-F9C5-1B4C-A5A9-C7BCCC6A836E}" type="pres">
      <dgm:prSet presAssocID="{18AA97BC-C056-4AA2-8195-50936B789463}" presName="linear" presStyleCnt="0">
        <dgm:presLayoutVars>
          <dgm:dir/>
          <dgm:animLvl val="lvl"/>
          <dgm:resizeHandles val="exact"/>
        </dgm:presLayoutVars>
      </dgm:prSet>
      <dgm:spPr/>
    </dgm:pt>
    <dgm:pt modelId="{856BE032-5738-A841-8100-C1F4410C6621}" type="pres">
      <dgm:prSet presAssocID="{BF945B9A-0BD4-405F-8806-DF188622D4EE}" presName="parentLin" presStyleCnt="0"/>
      <dgm:spPr/>
    </dgm:pt>
    <dgm:pt modelId="{822E1790-E2EF-D44B-BFC5-52E1AEF57767}" type="pres">
      <dgm:prSet presAssocID="{BF945B9A-0BD4-405F-8806-DF188622D4EE}" presName="parentLeftMargin" presStyleLbl="node1" presStyleIdx="0" presStyleCnt="4"/>
      <dgm:spPr/>
    </dgm:pt>
    <dgm:pt modelId="{DDC4C882-6BF3-3A48-A155-8052E7262300}" type="pres">
      <dgm:prSet presAssocID="{BF945B9A-0BD4-405F-8806-DF188622D4EE}" presName="parentText" presStyleLbl="node1" presStyleIdx="0" presStyleCnt="4">
        <dgm:presLayoutVars>
          <dgm:chMax val="0"/>
          <dgm:bulletEnabled val="1"/>
        </dgm:presLayoutVars>
      </dgm:prSet>
      <dgm:spPr/>
    </dgm:pt>
    <dgm:pt modelId="{CF59ECE1-097D-EC4B-B5C2-4DDC0890EFDB}" type="pres">
      <dgm:prSet presAssocID="{BF945B9A-0BD4-405F-8806-DF188622D4EE}" presName="negativeSpace" presStyleCnt="0"/>
      <dgm:spPr/>
    </dgm:pt>
    <dgm:pt modelId="{A5DF28A7-6F32-BE43-83E5-B718FE4EF340}" type="pres">
      <dgm:prSet presAssocID="{BF945B9A-0BD4-405F-8806-DF188622D4EE}" presName="childText" presStyleLbl="conFgAcc1" presStyleIdx="0" presStyleCnt="4">
        <dgm:presLayoutVars>
          <dgm:bulletEnabled val="1"/>
        </dgm:presLayoutVars>
      </dgm:prSet>
      <dgm:spPr/>
    </dgm:pt>
    <dgm:pt modelId="{CA35553E-7158-844F-A0DF-3B1ED865406C}" type="pres">
      <dgm:prSet presAssocID="{FF1E4138-2C87-490E-B8D9-88BBC5F163BF}" presName="spaceBetweenRectangles" presStyleCnt="0"/>
      <dgm:spPr/>
    </dgm:pt>
    <dgm:pt modelId="{19355C50-5FC2-1449-9FBE-B30C89721251}" type="pres">
      <dgm:prSet presAssocID="{EEFC78AE-7F54-465D-AB7E-EB0AC3125131}" presName="parentLin" presStyleCnt="0"/>
      <dgm:spPr/>
    </dgm:pt>
    <dgm:pt modelId="{6D50A3A8-1F76-B544-BD57-FEFDE699C554}" type="pres">
      <dgm:prSet presAssocID="{EEFC78AE-7F54-465D-AB7E-EB0AC3125131}" presName="parentLeftMargin" presStyleLbl="node1" presStyleIdx="0" presStyleCnt="4"/>
      <dgm:spPr/>
    </dgm:pt>
    <dgm:pt modelId="{02F2060E-CE27-6E46-80B7-7EAFE4FCE73D}" type="pres">
      <dgm:prSet presAssocID="{EEFC78AE-7F54-465D-AB7E-EB0AC3125131}" presName="parentText" presStyleLbl="node1" presStyleIdx="1" presStyleCnt="4">
        <dgm:presLayoutVars>
          <dgm:chMax val="0"/>
          <dgm:bulletEnabled val="1"/>
        </dgm:presLayoutVars>
      </dgm:prSet>
      <dgm:spPr/>
    </dgm:pt>
    <dgm:pt modelId="{1229071B-2503-F443-BF72-28B15AFDFC95}" type="pres">
      <dgm:prSet presAssocID="{EEFC78AE-7F54-465D-AB7E-EB0AC3125131}" presName="negativeSpace" presStyleCnt="0"/>
      <dgm:spPr/>
    </dgm:pt>
    <dgm:pt modelId="{9BFAEC44-91C2-2B44-B881-2B9590100B42}" type="pres">
      <dgm:prSet presAssocID="{EEFC78AE-7F54-465D-AB7E-EB0AC3125131}" presName="childText" presStyleLbl="conFgAcc1" presStyleIdx="1" presStyleCnt="4">
        <dgm:presLayoutVars>
          <dgm:bulletEnabled val="1"/>
        </dgm:presLayoutVars>
      </dgm:prSet>
      <dgm:spPr/>
    </dgm:pt>
    <dgm:pt modelId="{01E13537-588E-AD41-A58B-33B97046F503}" type="pres">
      <dgm:prSet presAssocID="{BCA4D4AF-60DA-4708-87AA-7D12EC6AD381}" presName="spaceBetweenRectangles" presStyleCnt="0"/>
      <dgm:spPr/>
    </dgm:pt>
    <dgm:pt modelId="{FF8D2DA2-A0C1-5D46-9DA7-A7B8B9589D63}" type="pres">
      <dgm:prSet presAssocID="{A687C1CB-2854-4D37-9E58-46386722550D}" presName="parentLin" presStyleCnt="0"/>
      <dgm:spPr/>
    </dgm:pt>
    <dgm:pt modelId="{145EB10A-2C3E-8A48-B2D0-E9FFBEBA6DA8}" type="pres">
      <dgm:prSet presAssocID="{A687C1CB-2854-4D37-9E58-46386722550D}" presName="parentLeftMargin" presStyleLbl="node1" presStyleIdx="1" presStyleCnt="4"/>
      <dgm:spPr/>
    </dgm:pt>
    <dgm:pt modelId="{D7A7B39A-3750-B346-9DC6-5A56504747E0}" type="pres">
      <dgm:prSet presAssocID="{A687C1CB-2854-4D37-9E58-46386722550D}" presName="parentText" presStyleLbl="node1" presStyleIdx="2" presStyleCnt="4">
        <dgm:presLayoutVars>
          <dgm:chMax val="0"/>
          <dgm:bulletEnabled val="1"/>
        </dgm:presLayoutVars>
      </dgm:prSet>
      <dgm:spPr/>
    </dgm:pt>
    <dgm:pt modelId="{ADA7E417-8ACB-DC4C-B7EC-4014E282F2DA}" type="pres">
      <dgm:prSet presAssocID="{A687C1CB-2854-4D37-9E58-46386722550D}" presName="negativeSpace" presStyleCnt="0"/>
      <dgm:spPr/>
    </dgm:pt>
    <dgm:pt modelId="{42B55415-EF3A-1A4D-8162-F695897C9D4B}" type="pres">
      <dgm:prSet presAssocID="{A687C1CB-2854-4D37-9E58-46386722550D}" presName="childText" presStyleLbl="conFgAcc1" presStyleIdx="2" presStyleCnt="4">
        <dgm:presLayoutVars>
          <dgm:bulletEnabled val="1"/>
        </dgm:presLayoutVars>
      </dgm:prSet>
      <dgm:spPr/>
    </dgm:pt>
    <dgm:pt modelId="{B9AB9804-E720-EF45-99B3-2051E38ACD84}" type="pres">
      <dgm:prSet presAssocID="{E38493FA-04D6-4016-BCDD-B4AEBDF72D2C}" presName="spaceBetweenRectangles" presStyleCnt="0"/>
      <dgm:spPr/>
    </dgm:pt>
    <dgm:pt modelId="{DA309ED9-C6BB-424E-A328-94E707F887CD}" type="pres">
      <dgm:prSet presAssocID="{D9531A25-5E8E-4B7F-8AE9-2ED41AF1E0B8}" presName="parentLin" presStyleCnt="0"/>
      <dgm:spPr/>
    </dgm:pt>
    <dgm:pt modelId="{189A487E-2DCF-1647-8D3D-25C657E01BE9}" type="pres">
      <dgm:prSet presAssocID="{D9531A25-5E8E-4B7F-8AE9-2ED41AF1E0B8}" presName="parentLeftMargin" presStyleLbl="node1" presStyleIdx="2" presStyleCnt="4"/>
      <dgm:spPr/>
    </dgm:pt>
    <dgm:pt modelId="{AC73D779-AC09-084C-BEED-CDDB99700E88}" type="pres">
      <dgm:prSet presAssocID="{D9531A25-5E8E-4B7F-8AE9-2ED41AF1E0B8}" presName="parentText" presStyleLbl="node1" presStyleIdx="3" presStyleCnt="4">
        <dgm:presLayoutVars>
          <dgm:chMax val="0"/>
          <dgm:bulletEnabled val="1"/>
        </dgm:presLayoutVars>
      </dgm:prSet>
      <dgm:spPr/>
    </dgm:pt>
    <dgm:pt modelId="{41B6C139-8BF3-B444-855E-E155A18A16E8}" type="pres">
      <dgm:prSet presAssocID="{D9531A25-5E8E-4B7F-8AE9-2ED41AF1E0B8}" presName="negativeSpace" presStyleCnt="0"/>
      <dgm:spPr/>
    </dgm:pt>
    <dgm:pt modelId="{7589FA72-4BB7-3F49-9C17-BBA6F3254307}" type="pres">
      <dgm:prSet presAssocID="{D9531A25-5E8E-4B7F-8AE9-2ED41AF1E0B8}" presName="childText" presStyleLbl="conFgAcc1" presStyleIdx="3" presStyleCnt="4">
        <dgm:presLayoutVars>
          <dgm:bulletEnabled val="1"/>
        </dgm:presLayoutVars>
      </dgm:prSet>
      <dgm:spPr/>
    </dgm:pt>
  </dgm:ptLst>
  <dgm:cxnLst>
    <dgm:cxn modelId="{12C10305-9A27-1845-8776-E8F8EC96E6A3}" type="presOf" srcId="{3663CA68-F7CC-4FE2-9AA9-0B2E5BD2F7EB}" destId="{7589FA72-4BB7-3F49-9C17-BBA6F3254307}" srcOrd="0" destOrd="2" presId="urn:microsoft.com/office/officeart/2005/8/layout/list1"/>
    <dgm:cxn modelId="{6869260E-FB55-4E1B-B123-773CF3BA1BFC}" srcId="{18AA97BC-C056-4AA2-8195-50936B789463}" destId="{BF945B9A-0BD4-405F-8806-DF188622D4EE}" srcOrd="0" destOrd="0" parTransId="{CFE138B9-873C-4E85-816E-8DA3F527E2B0}" sibTransId="{FF1E4138-2C87-490E-B8D9-88BBC5F163BF}"/>
    <dgm:cxn modelId="{0148B127-EDB6-DD4C-8289-E1ED08D0D653}" type="presOf" srcId="{A8893B9B-C462-4CE5-8DCD-C46490D1DAB5}" destId="{7589FA72-4BB7-3F49-9C17-BBA6F3254307}" srcOrd="0" destOrd="1" presId="urn:microsoft.com/office/officeart/2005/8/layout/list1"/>
    <dgm:cxn modelId="{D8D9FF28-78FA-2249-B82E-BBF62244EC03}" type="presOf" srcId="{A687C1CB-2854-4D37-9E58-46386722550D}" destId="{145EB10A-2C3E-8A48-B2D0-E9FFBEBA6DA8}" srcOrd="0" destOrd="0" presId="urn:microsoft.com/office/officeart/2005/8/layout/list1"/>
    <dgm:cxn modelId="{1546C236-A369-0348-B0AE-8956C9856443}" type="presOf" srcId="{A1452EE4-94C7-4E78-99FF-C962FA0F7ED3}" destId="{42B55415-EF3A-1A4D-8162-F695897C9D4B}" srcOrd="0" destOrd="1" presId="urn:microsoft.com/office/officeart/2005/8/layout/list1"/>
    <dgm:cxn modelId="{7B6D0238-8E27-480B-893E-695D41169727}" srcId="{D9531A25-5E8E-4B7F-8AE9-2ED41AF1E0B8}" destId="{CB956F54-6BA1-4E91-AEFC-C9286E8F666B}" srcOrd="0" destOrd="0" parTransId="{F74105DE-A6C9-4D20-8310-BE1B2934BA61}" sibTransId="{C216D72F-E036-420E-A5CA-C86AEB1169ED}"/>
    <dgm:cxn modelId="{A31C6048-56BC-AD4A-A79B-5B6A7C0BF314}" type="presOf" srcId="{EEFC78AE-7F54-465D-AB7E-EB0AC3125131}" destId="{02F2060E-CE27-6E46-80B7-7EAFE4FCE73D}" srcOrd="1" destOrd="0" presId="urn:microsoft.com/office/officeart/2005/8/layout/list1"/>
    <dgm:cxn modelId="{AF344A4B-ADD4-4CE9-A846-D6A5133041B2}" srcId="{18AA97BC-C056-4AA2-8195-50936B789463}" destId="{EEFC78AE-7F54-465D-AB7E-EB0AC3125131}" srcOrd="1" destOrd="0" parTransId="{C9E3CD65-2A27-4D6D-BA3D-59B8FF9C280A}" sibTransId="{BCA4D4AF-60DA-4708-87AA-7D12EC6AD381}"/>
    <dgm:cxn modelId="{2F6BCF54-FEB3-44FD-9563-D7DCCBD4E5A7}" srcId="{BF945B9A-0BD4-405F-8806-DF188622D4EE}" destId="{B8CAE138-97DB-42E7-9863-9AEC87ACBFCE}" srcOrd="1" destOrd="0" parTransId="{0D46A2A6-D5DD-4044-A3F2-C7B079B43B4E}" sibTransId="{33F042BE-202A-41C3-A7EF-017464758C88}"/>
    <dgm:cxn modelId="{741D7E5B-3716-4F44-BC64-2CBA008E77BB}" srcId="{18AA97BC-C056-4AA2-8195-50936B789463}" destId="{D9531A25-5E8E-4B7F-8AE9-2ED41AF1E0B8}" srcOrd="3" destOrd="0" parTransId="{83989CFB-3586-4AAE-8154-BF3228A1F42F}" sibTransId="{2FF6603C-C1B8-42BE-B8DA-B8C2253F52ED}"/>
    <dgm:cxn modelId="{A688B560-3C78-9646-9299-5DB5631C204C}" type="presOf" srcId="{DB7A164E-AE54-447A-A21D-42671177DFD9}" destId="{A5DF28A7-6F32-BE43-83E5-B718FE4EF340}" srcOrd="0" destOrd="0" presId="urn:microsoft.com/office/officeart/2005/8/layout/list1"/>
    <dgm:cxn modelId="{4030C264-899E-A942-81F0-7926005B3948}" type="presOf" srcId="{A687C1CB-2854-4D37-9E58-46386722550D}" destId="{D7A7B39A-3750-B346-9DC6-5A56504747E0}" srcOrd="1" destOrd="0" presId="urn:microsoft.com/office/officeart/2005/8/layout/list1"/>
    <dgm:cxn modelId="{B669F26F-4133-1B4C-947A-218BDE9DD03E}" type="presOf" srcId="{D9531A25-5E8E-4B7F-8AE9-2ED41AF1E0B8}" destId="{AC73D779-AC09-084C-BEED-CDDB99700E88}" srcOrd="1" destOrd="0" presId="urn:microsoft.com/office/officeart/2005/8/layout/list1"/>
    <dgm:cxn modelId="{40881B8B-1EFD-FC4A-A036-9B3369B08A83}" type="presOf" srcId="{BF945B9A-0BD4-405F-8806-DF188622D4EE}" destId="{DDC4C882-6BF3-3A48-A155-8052E7262300}" srcOrd="1" destOrd="0" presId="urn:microsoft.com/office/officeart/2005/8/layout/list1"/>
    <dgm:cxn modelId="{8ED0A790-A29C-4967-A41A-A4838733732E}" srcId="{D9531A25-5E8E-4B7F-8AE9-2ED41AF1E0B8}" destId="{A8893B9B-C462-4CE5-8DCD-C46490D1DAB5}" srcOrd="1" destOrd="0" parTransId="{C425E11A-3828-49B1-80D1-6498949A034E}" sibTransId="{69DAA1C9-5646-47E6-B4AA-12900F85FAD0}"/>
    <dgm:cxn modelId="{3E906DA1-C607-A048-AB9F-D915D81939E3}" type="presOf" srcId="{B8CAE138-97DB-42E7-9863-9AEC87ACBFCE}" destId="{A5DF28A7-6F32-BE43-83E5-B718FE4EF340}" srcOrd="0" destOrd="1" presId="urn:microsoft.com/office/officeart/2005/8/layout/list1"/>
    <dgm:cxn modelId="{6FDF64A4-4F0D-9C48-AEE5-2A6C79FD1BFB}" type="presOf" srcId="{18AA97BC-C056-4AA2-8195-50936B789463}" destId="{1AE3810A-F9C5-1B4C-A5A9-C7BCCC6A836E}" srcOrd="0" destOrd="0" presId="urn:microsoft.com/office/officeart/2005/8/layout/list1"/>
    <dgm:cxn modelId="{2B3EF5A7-331D-E746-9FCE-8BA7BE9E757B}" type="presOf" srcId="{EEFC78AE-7F54-465D-AB7E-EB0AC3125131}" destId="{6D50A3A8-1F76-B544-BD57-FEFDE699C554}" srcOrd="0" destOrd="0" presId="urn:microsoft.com/office/officeart/2005/8/layout/list1"/>
    <dgm:cxn modelId="{6716C4BA-8C49-4478-891C-15B6AB8CBE5E}" srcId="{BF945B9A-0BD4-405F-8806-DF188622D4EE}" destId="{DB7A164E-AE54-447A-A21D-42671177DFD9}" srcOrd="0" destOrd="0" parTransId="{8CB23AD6-6F1B-4F4C-8839-89B82FAE9F10}" sibTransId="{F852D9EE-11B7-4302-B1A2-EA5D71BF4E05}"/>
    <dgm:cxn modelId="{2DED61C5-27A6-446B-8CE1-7AB3F3A89900}" srcId="{18AA97BC-C056-4AA2-8195-50936B789463}" destId="{A687C1CB-2854-4D37-9E58-46386722550D}" srcOrd="2" destOrd="0" parTransId="{449575C8-A841-4436-AA01-A5AB8444DF4D}" sibTransId="{E38493FA-04D6-4016-BCDD-B4AEBDF72D2C}"/>
    <dgm:cxn modelId="{39C3FBCA-5ADF-C243-B38C-A44E096AB1F2}" type="presOf" srcId="{CB956F54-6BA1-4E91-AEFC-C9286E8F666B}" destId="{7589FA72-4BB7-3F49-9C17-BBA6F3254307}" srcOrd="0" destOrd="0" presId="urn:microsoft.com/office/officeart/2005/8/layout/list1"/>
    <dgm:cxn modelId="{DAE6A5CF-449A-43FF-9022-518A21431EC5}" srcId="{A687C1CB-2854-4D37-9E58-46386722550D}" destId="{A1452EE4-94C7-4E78-99FF-C962FA0F7ED3}" srcOrd="1" destOrd="0" parTransId="{94F3382A-B70D-4B94-B76F-D1E2DAFD180C}" sibTransId="{E69343C9-C8A8-4DA2-9B65-25BCDA3258C7}"/>
    <dgm:cxn modelId="{4A982ED3-EF15-6740-892B-D6C38B98C41E}" type="presOf" srcId="{BF945B9A-0BD4-405F-8806-DF188622D4EE}" destId="{822E1790-E2EF-D44B-BFC5-52E1AEF57767}" srcOrd="0" destOrd="0" presId="urn:microsoft.com/office/officeart/2005/8/layout/list1"/>
    <dgm:cxn modelId="{245227D7-35A2-4B76-AD6A-C13620615B57}" srcId="{A687C1CB-2854-4D37-9E58-46386722550D}" destId="{32A8FA92-5AFB-42DF-BBA3-9366176A7525}" srcOrd="0" destOrd="0" parTransId="{A682085F-B7C1-432B-A5BB-7A9F232F4B43}" sibTransId="{58E48171-6B50-42C2-A704-737C5C922406}"/>
    <dgm:cxn modelId="{FA395BD7-826B-0C40-A2F2-EEC7093D003A}" type="presOf" srcId="{32A8FA92-5AFB-42DF-BBA3-9366176A7525}" destId="{42B55415-EF3A-1A4D-8162-F695897C9D4B}" srcOrd="0" destOrd="0" presId="urn:microsoft.com/office/officeart/2005/8/layout/list1"/>
    <dgm:cxn modelId="{CD7272DD-9B7E-B34F-94EE-5CF1F5069990}" type="presOf" srcId="{D9531A25-5E8E-4B7F-8AE9-2ED41AF1E0B8}" destId="{189A487E-2DCF-1647-8D3D-25C657E01BE9}" srcOrd="0" destOrd="0" presId="urn:microsoft.com/office/officeart/2005/8/layout/list1"/>
    <dgm:cxn modelId="{8A0762FC-6B9B-49F4-B56F-366A9895334D}" srcId="{D9531A25-5E8E-4B7F-8AE9-2ED41AF1E0B8}" destId="{3663CA68-F7CC-4FE2-9AA9-0B2E5BD2F7EB}" srcOrd="2" destOrd="0" parTransId="{7F422029-9258-4520-AFDE-E942056DE104}" sibTransId="{44448ABC-0D0E-48C8-883A-57E62E98D63B}"/>
    <dgm:cxn modelId="{36FB469A-C8F7-5C41-BCA9-E5D008B5CED4}" type="presParOf" srcId="{1AE3810A-F9C5-1B4C-A5A9-C7BCCC6A836E}" destId="{856BE032-5738-A841-8100-C1F4410C6621}" srcOrd="0" destOrd="0" presId="urn:microsoft.com/office/officeart/2005/8/layout/list1"/>
    <dgm:cxn modelId="{6C35B805-DCDF-154A-8234-CD060D39B4B1}" type="presParOf" srcId="{856BE032-5738-A841-8100-C1F4410C6621}" destId="{822E1790-E2EF-D44B-BFC5-52E1AEF57767}" srcOrd="0" destOrd="0" presId="urn:microsoft.com/office/officeart/2005/8/layout/list1"/>
    <dgm:cxn modelId="{C625812A-6AC1-794F-8EDB-CDB3C3E407E8}" type="presParOf" srcId="{856BE032-5738-A841-8100-C1F4410C6621}" destId="{DDC4C882-6BF3-3A48-A155-8052E7262300}" srcOrd="1" destOrd="0" presId="urn:microsoft.com/office/officeart/2005/8/layout/list1"/>
    <dgm:cxn modelId="{519441E9-D3FC-9142-88A4-C32400AB86EE}" type="presParOf" srcId="{1AE3810A-F9C5-1B4C-A5A9-C7BCCC6A836E}" destId="{CF59ECE1-097D-EC4B-B5C2-4DDC0890EFDB}" srcOrd="1" destOrd="0" presId="urn:microsoft.com/office/officeart/2005/8/layout/list1"/>
    <dgm:cxn modelId="{05230E95-AB4B-1E4E-9595-B93A9A82BB69}" type="presParOf" srcId="{1AE3810A-F9C5-1B4C-A5A9-C7BCCC6A836E}" destId="{A5DF28A7-6F32-BE43-83E5-B718FE4EF340}" srcOrd="2" destOrd="0" presId="urn:microsoft.com/office/officeart/2005/8/layout/list1"/>
    <dgm:cxn modelId="{BDDDD9CE-CC7E-8244-BBA0-6A1BCFBC8C7A}" type="presParOf" srcId="{1AE3810A-F9C5-1B4C-A5A9-C7BCCC6A836E}" destId="{CA35553E-7158-844F-A0DF-3B1ED865406C}" srcOrd="3" destOrd="0" presId="urn:microsoft.com/office/officeart/2005/8/layout/list1"/>
    <dgm:cxn modelId="{E27C7176-BB53-B54F-A271-96A934CE9B65}" type="presParOf" srcId="{1AE3810A-F9C5-1B4C-A5A9-C7BCCC6A836E}" destId="{19355C50-5FC2-1449-9FBE-B30C89721251}" srcOrd="4" destOrd="0" presId="urn:microsoft.com/office/officeart/2005/8/layout/list1"/>
    <dgm:cxn modelId="{480B9128-272F-474E-940B-96C12C8A9A13}" type="presParOf" srcId="{19355C50-5FC2-1449-9FBE-B30C89721251}" destId="{6D50A3A8-1F76-B544-BD57-FEFDE699C554}" srcOrd="0" destOrd="0" presId="urn:microsoft.com/office/officeart/2005/8/layout/list1"/>
    <dgm:cxn modelId="{A0F94C39-6B19-1743-B9D4-AB656297E226}" type="presParOf" srcId="{19355C50-5FC2-1449-9FBE-B30C89721251}" destId="{02F2060E-CE27-6E46-80B7-7EAFE4FCE73D}" srcOrd="1" destOrd="0" presId="urn:microsoft.com/office/officeart/2005/8/layout/list1"/>
    <dgm:cxn modelId="{EE91D713-B31F-FE4C-A12F-A78481C8E5DF}" type="presParOf" srcId="{1AE3810A-F9C5-1B4C-A5A9-C7BCCC6A836E}" destId="{1229071B-2503-F443-BF72-28B15AFDFC95}" srcOrd="5" destOrd="0" presId="urn:microsoft.com/office/officeart/2005/8/layout/list1"/>
    <dgm:cxn modelId="{7DD0868E-AAC8-AC43-ACD9-FE8FDD1E78BB}" type="presParOf" srcId="{1AE3810A-F9C5-1B4C-A5A9-C7BCCC6A836E}" destId="{9BFAEC44-91C2-2B44-B881-2B9590100B42}" srcOrd="6" destOrd="0" presId="urn:microsoft.com/office/officeart/2005/8/layout/list1"/>
    <dgm:cxn modelId="{AF5E2240-43FD-A542-8F92-D1BB674D7851}" type="presParOf" srcId="{1AE3810A-F9C5-1B4C-A5A9-C7BCCC6A836E}" destId="{01E13537-588E-AD41-A58B-33B97046F503}" srcOrd="7" destOrd="0" presId="urn:microsoft.com/office/officeart/2005/8/layout/list1"/>
    <dgm:cxn modelId="{D18BF593-05B0-1D4C-9D21-A861A14C22D8}" type="presParOf" srcId="{1AE3810A-F9C5-1B4C-A5A9-C7BCCC6A836E}" destId="{FF8D2DA2-A0C1-5D46-9DA7-A7B8B9589D63}" srcOrd="8" destOrd="0" presId="urn:microsoft.com/office/officeart/2005/8/layout/list1"/>
    <dgm:cxn modelId="{652C45BE-7B56-0047-9137-FC22D22BD9DE}" type="presParOf" srcId="{FF8D2DA2-A0C1-5D46-9DA7-A7B8B9589D63}" destId="{145EB10A-2C3E-8A48-B2D0-E9FFBEBA6DA8}" srcOrd="0" destOrd="0" presId="urn:microsoft.com/office/officeart/2005/8/layout/list1"/>
    <dgm:cxn modelId="{C1035B17-17FD-C142-88F8-6B1445BFE19F}" type="presParOf" srcId="{FF8D2DA2-A0C1-5D46-9DA7-A7B8B9589D63}" destId="{D7A7B39A-3750-B346-9DC6-5A56504747E0}" srcOrd="1" destOrd="0" presId="urn:microsoft.com/office/officeart/2005/8/layout/list1"/>
    <dgm:cxn modelId="{10E7BEAB-2CAA-2343-BDCB-DDC64FEFA314}" type="presParOf" srcId="{1AE3810A-F9C5-1B4C-A5A9-C7BCCC6A836E}" destId="{ADA7E417-8ACB-DC4C-B7EC-4014E282F2DA}" srcOrd="9" destOrd="0" presId="urn:microsoft.com/office/officeart/2005/8/layout/list1"/>
    <dgm:cxn modelId="{A141D51D-668D-E742-9188-0CC7404E2E75}" type="presParOf" srcId="{1AE3810A-F9C5-1B4C-A5A9-C7BCCC6A836E}" destId="{42B55415-EF3A-1A4D-8162-F695897C9D4B}" srcOrd="10" destOrd="0" presId="urn:microsoft.com/office/officeart/2005/8/layout/list1"/>
    <dgm:cxn modelId="{0A6E7CBD-981C-5E4C-AF19-BFDED721BB63}" type="presParOf" srcId="{1AE3810A-F9C5-1B4C-A5A9-C7BCCC6A836E}" destId="{B9AB9804-E720-EF45-99B3-2051E38ACD84}" srcOrd="11" destOrd="0" presId="urn:microsoft.com/office/officeart/2005/8/layout/list1"/>
    <dgm:cxn modelId="{B5E41824-81E9-874A-A3E7-6DF6CA8D9E77}" type="presParOf" srcId="{1AE3810A-F9C5-1B4C-A5A9-C7BCCC6A836E}" destId="{DA309ED9-C6BB-424E-A328-94E707F887CD}" srcOrd="12" destOrd="0" presId="urn:microsoft.com/office/officeart/2005/8/layout/list1"/>
    <dgm:cxn modelId="{753FA2A9-9592-D843-A0B0-5FF04B801AF3}" type="presParOf" srcId="{DA309ED9-C6BB-424E-A328-94E707F887CD}" destId="{189A487E-2DCF-1647-8D3D-25C657E01BE9}" srcOrd="0" destOrd="0" presId="urn:microsoft.com/office/officeart/2005/8/layout/list1"/>
    <dgm:cxn modelId="{4C29C9D7-74DB-3F4B-8FDA-C542463D6A76}" type="presParOf" srcId="{DA309ED9-C6BB-424E-A328-94E707F887CD}" destId="{AC73D779-AC09-084C-BEED-CDDB99700E88}" srcOrd="1" destOrd="0" presId="urn:microsoft.com/office/officeart/2005/8/layout/list1"/>
    <dgm:cxn modelId="{71BB5759-340C-C140-8BD7-FF312109A4D8}" type="presParOf" srcId="{1AE3810A-F9C5-1B4C-A5A9-C7BCCC6A836E}" destId="{41B6C139-8BF3-B444-855E-E155A18A16E8}" srcOrd="13" destOrd="0" presId="urn:microsoft.com/office/officeart/2005/8/layout/list1"/>
    <dgm:cxn modelId="{D2B8182D-8D41-CB43-8C99-8F7B3C1CA15D}" type="presParOf" srcId="{1AE3810A-F9C5-1B4C-A5A9-C7BCCC6A836E}" destId="{7589FA72-4BB7-3F49-9C17-BBA6F325430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594A83-438F-4686-B63A-498A202CEAA8}" type="doc">
      <dgm:prSet loTypeId="urn:microsoft.com/office/officeart/2005/8/layout/hList1" loCatId="list" qsTypeId="urn:microsoft.com/office/officeart/2005/8/quickstyle/simple2" qsCatId="simple" csTypeId="urn:microsoft.com/office/officeart/2005/8/colors/accent2_2" csCatId="accent2"/>
      <dgm:spPr/>
      <dgm:t>
        <a:bodyPr/>
        <a:lstStyle/>
        <a:p>
          <a:endParaRPr lang="en-US"/>
        </a:p>
      </dgm:t>
    </dgm:pt>
    <dgm:pt modelId="{24AE2E55-F88E-40D7-8D6D-AA690DEF50D5}">
      <dgm:prSet/>
      <dgm:spPr/>
      <dgm:t>
        <a:bodyPr/>
        <a:lstStyle/>
        <a:p>
          <a:r>
            <a:rPr lang="en-US"/>
            <a:t>Model Performance:</a:t>
          </a:r>
        </a:p>
      </dgm:t>
    </dgm:pt>
    <dgm:pt modelId="{FAF0338A-3B2A-4F6F-8F1E-F2A3C7F1F5C4}" type="parTrans" cxnId="{910BE3C1-9ED1-4726-9D39-65068D32CA3D}">
      <dgm:prSet/>
      <dgm:spPr/>
      <dgm:t>
        <a:bodyPr/>
        <a:lstStyle/>
        <a:p>
          <a:endParaRPr lang="en-US"/>
        </a:p>
      </dgm:t>
    </dgm:pt>
    <dgm:pt modelId="{A721A91F-2C47-4F4E-9AA2-D467BBA4E0B9}" type="sibTrans" cxnId="{910BE3C1-9ED1-4726-9D39-65068D32CA3D}">
      <dgm:prSet/>
      <dgm:spPr/>
      <dgm:t>
        <a:bodyPr/>
        <a:lstStyle/>
        <a:p>
          <a:endParaRPr lang="en-US"/>
        </a:p>
      </dgm:t>
    </dgm:pt>
    <dgm:pt modelId="{65A79CA5-BF39-4D1D-B7D5-4D625851F75C}">
      <dgm:prSet/>
      <dgm:spPr/>
      <dgm:t>
        <a:bodyPr/>
        <a:lstStyle/>
        <a:p>
          <a:r>
            <a:rPr lang="en-US"/>
            <a:t>XGBoost and Random Forest show comparable accuracy</a:t>
          </a:r>
        </a:p>
      </dgm:t>
    </dgm:pt>
    <dgm:pt modelId="{5FA1A196-B00B-45E4-AAB6-98E5C3FCB9BF}" type="parTrans" cxnId="{A979931D-B806-4068-A732-80257C4FBF3A}">
      <dgm:prSet/>
      <dgm:spPr/>
      <dgm:t>
        <a:bodyPr/>
        <a:lstStyle/>
        <a:p>
          <a:endParaRPr lang="en-US"/>
        </a:p>
      </dgm:t>
    </dgm:pt>
    <dgm:pt modelId="{7EE11368-0B0F-48C9-85FE-A036688CD2C0}" type="sibTrans" cxnId="{A979931D-B806-4068-A732-80257C4FBF3A}">
      <dgm:prSet/>
      <dgm:spPr/>
      <dgm:t>
        <a:bodyPr/>
        <a:lstStyle/>
        <a:p>
          <a:endParaRPr lang="en-US"/>
        </a:p>
      </dgm:t>
    </dgm:pt>
    <dgm:pt modelId="{79B3069D-D952-425D-A64C-61847BB7AEE9}">
      <dgm:prSet/>
      <dgm:spPr/>
      <dgm:t>
        <a:bodyPr/>
        <a:lstStyle/>
        <a:p>
          <a:r>
            <a:rPr lang="en-US"/>
            <a:t>Two-stage approach significantly outperforms single-stage</a:t>
          </a:r>
        </a:p>
      </dgm:t>
    </dgm:pt>
    <dgm:pt modelId="{CF9C261B-BACE-4858-A494-BF314522BE49}" type="parTrans" cxnId="{C94F11CB-F4E6-47F4-AE7A-96B695538DF7}">
      <dgm:prSet/>
      <dgm:spPr/>
      <dgm:t>
        <a:bodyPr/>
        <a:lstStyle/>
        <a:p>
          <a:endParaRPr lang="en-US"/>
        </a:p>
      </dgm:t>
    </dgm:pt>
    <dgm:pt modelId="{6DA0883D-E97D-46DA-B384-F4CF20D443E7}" type="sibTrans" cxnId="{C94F11CB-F4E6-47F4-AE7A-96B695538DF7}">
      <dgm:prSet/>
      <dgm:spPr/>
      <dgm:t>
        <a:bodyPr/>
        <a:lstStyle/>
        <a:p>
          <a:endParaRPr lang="en-US"/>
        </a:p>
      </dgm:t>
    </dgm:pt>
    <dgm:pt modelId="{E9310E79-CF9E-4FB4-A7D9-BCC1ED53B64D}">
      <dgm:prSet/>
      <dgm:spPr/>
      <dgm:t>
        <a:bodyPr/>
        <a:lstStyle/>
        <a:p>
          <a:r>
            <a:rPr lang="en-US"/>
            <a:t>Stage 1 classification accuracy: &gt;95%</a:t>
          </a:r>
        </a:p>
      </dgm:t>
    </dgm:pt>
    <dgm:pt modelId="{6AFB8BB5-CD43-40EF-9204-A913F1B0D177}" type="parTrans" cxnId="{46224D6B-6CE7-4627-B51B-60962E1A5FA9}">
      <dgm:prSet/>
      <dgm:spPr/>
      <dgm:t>
        <a:bodyPr/>
        <a:lstStyle/>
        <a:p>
          <a:endParaRPr lang="en-US"/>
        </a:p>
      </dgm:t>
    </dgm:pt>
    <dgm:pt modelId="{21A68726-F6C1-4BD6-BCBF-EBF8497E9825}" type="sibTrans" cxnId="{46224D6B-6CE7-4627-B51B-60962E1A5FA9}">
      <dgm:prSet/>
      <dgm:spPr/>
      <dgm:t>
        <a:bodyPr/>
        <a:lstStyle/>
        <a:p>
          <a:endParaRPr lang="en-US"/>
        </a:p>
      </dgm:t>
    </dgm:pt>
    <dgm:pt modelId="{C823ACA5-D970-40D2-9589-206A47FB82E5}">
      <dgm:prSet/>
      <dgm:spPr/>
      <dgm:t>
        <a:bodyPr/>
        <a:lstStyle/>
        <a:p>
          <a:r>
            <a:rPr lang="en-US"/>
            <a:t>Error Concentration:</a:t>
          </a:r>
        </a:p>
      </dgm:t>
    </dgm:pt>
    <dgm:pt modelId="{73E11C87-E166-4C32-9315-1E60AFCCA234}" type="parTrans" cxnId="{4D3672C9-E33E-4947-AC0B-938706CF1F9F}">
      <dgm:prSet/>
      <dgm:spPr/>
      <dgm:t>
        <a:bodyPr/>
        <a:lstStyle/>
        <a:p>
          <a:endParaRPr lang="en-US"/>
        </a:p>
      </dgm:t>
    </dgm:pt>
    <dgm:pt modelId="{6A201144-AAA4-4D4C-AFD3-8E947B39A47E}" type="sibTrans" cxnId="{4D3672C9-E33E-4947-AC0B-938706CF1F9F}">
      <dgm:prSet/>
      <dgm:spPr/>
      <dgm:t>
        <a:bodyPr/>
        <a:lstStyle/>
        <a:p>
          <a:endParaRPr lang="en-US"/>
        </a:p>
      </dgm:t>
    </dgm:pt>
    <dgm:pt modelId="{6DE3AEF5-A8C8-459F-878B-E0E7C7FB8B0B}">
      <dgm:prSet/>
      <dgm:spPr/>
      <dgm:t>
        <a:bodyPr/>
        <a:lstStyle/>
        <a:p>
          <a:r>
            <a:rPr lang="en-US"/>
            <a:t>80% of squared error from &lt;5% of samples</a:t>
          </a:r>
        </a:p>
      </dgm:t>
    </dgm:pt>
    <dgm:pt modelId="{A440C9DF-A442-4FAE-ACE6-F39EEF56BEF0}" type="parTrans" cxnId="{709941D9-B36C-4F1A-85B9-A294DD361CFB}">
      <dgm:prSet/>
      <dgm:spPr/>
      <dgm:t>
        <a:bodyPr/>
        <a:lstStyle/>
        <a:p>
          <a:endParaRPr lang="en-US"/>
        </a:p>
      </dgm:t>
    </dgm:pt>
    <dgm:pt modelId="{EE011FD1-FA18-4EB9-B52C-C31580C497B6}" type="sibTrans" cxnId="{709941D9-B36C-4F1A-85B9-A294DD361CFB}">
      <dgm:prSet/>
      <dgm:spPr/>
      <dgm:t>
        <a:bodyPr/>
        <a:lstStyle/>
        <a:p>
          <a:endParaRPr lang="en-US"/>
        </a:p>
      </dgm:t>
    </dgm:pt>
    <dgm:pt modelId="{13DC56E6-B45F-4748-A916-F36FF8BDED1A}">
      <dgm:prSet/>
      <dgm:spPr/>
      <dgm:t>
        <a:bodyPr/>
        <a:lstStyle/>
        <a:p>
          <a:r>
            <a:rPr lang="en-US"/>
            <a:t>Large trees contribute disproportionately to error</a:t>
          </a:r>
        </a:p>
      </dgm:t>
    </dgm:pt>
    <dgm:pt modelId="{AD1762F1-3D23-4FF4-AD21-F2EBF8276D98}" type="parTrans" cxnId="{39533875-C5AD-4963-BEC1-68F77974A6D1}">
      <dgm:prSet/>
      <dgm:spPr/>
      <dgm:t>
        <a:bodyPr/>
        <a:lstStyle/>
        <a:p>
          <a:endParaRPr lang="en-US"/>
        </a:p>
      </dgm:t>
    </dgm:pt>
    <dgm:pt modelId="{06519DF3-A615-42F4-B3C2-6613E53C9C9C}" type="sibTrans" cxnId="{39533875-C5AD-4963-BEC1-68F77974A6D1}">
      <dgm:prSet/>
      <dgm:spPr/>
      <dgm:t>
        <a:bodyPr/>
        <a:lstStyle/>
        <a:p>
          <a:endParaRPr lang="en-US"/>
        </a:p>
      </dgm:t>
    </dgm:pt>
    <dgm:pt modelId="{EC66813A-6E0D-480E-B10E-2D2E6C1C89C4}">
      <dgm:prSet/>
      <dgm:spPr/>
      <dgm:t>
        <a:bodyPr/>
        <a:lstStyle/>
        <a:p>
          <a:r>
            <a:rPr lang="en-US"/>
            <a:t>Insights:</a:t>
          </a:r>
        </a:p>
      </dgm:t>
    </dgm:pt>
    <dgm:pt modelId="{336EC113-4868-4BBB-9F39-BEC2D29DC319}" type="parTrans" cxnId="{427C9433-E690-4A03-AA40-F1A360E6C664}">
      <dgm:prSet/>
      <dgm:spPr/>
      <dgm:t>
        <a:bodyPr/>
        <a:lstStyle/>
        <a:p>
          <a:endParaRPr lang="en-US"/>
        </a:p>
      </dgm:t>
    </dgm:pt>
    <dgm:pt modelId="{23376179-7503-47C5-A2A9-898C1B1A873A}" type="sibTrans" cxnId="{427C9433-E690-4A03-AA40-F1A360E6C664}">
      <dgm:prSet/>
      <dgm:spPr/>
      <dgm:t>
        <a:bodyPr/>
        <a:lstStyle/>
        <a:p>
          <a:endParaRPr lang="en-US"/>
        </a:p>
      </dgm:t>
    </dgm:pt>
    <dgm:pt modelId="{1FC8F35E-BE31-425F-8160-67A691B76FD0}">
      <dgm:prSet/>
      <dgm:spPr/>
      <dgm:t>
        <a:bodyPr/>
        <a:lstStyle/>
        <a:p>
          <a:r>
            <a:rPr lang="en-US"/>
            <a:t>Embeddings capture spatial patterns of tree distribution</a:t>
          </a:r>
        </a:p>
      </dgm:t>
    </dgm:pt>
    <dgm:pt modelId="{B9FF7050-2E6E-4370-A1CC-03D4DE087360}" type="parTrans" cxnId="{41057B42-3C0B-4C4C-9939-82C7B1683D8F}">
      <dgm:prSet/>
      <dgm:spPr/>
      <dgm:t>
        <a:bodyPr/>
        <a:lstStyle/>
        <a:p>
          <a:endParaRPr lang="en-US"/>
        </a:p>
      </dgm:t>
    </dgm:pt>
    <dgm:pt modelId="{9D8F5650-33A1-4C43-AA5B-A719199DF842}" type="sibTrans" cxnId="{41057B42-3C0B-4C4C-9939-82C7B1683D8F}">
      <dgm:prSet/>
      <dgm:spPr/>
      <dgm:t>
        <a:bodyPr/>
        <a:lstStyle/>
        <a:p>
          <a:endParaRPr lang="en-US"/>
        </a:p>
      </dgm:t>
    </dgm:pt>
    <dgm:pt modelId="{9F58817F-9EEA-4191-8C0F-EEDC51C4A889}">
      <dgm:prSet/>
      <dgm:spPr/>
      <dgm:t>
        <a:bodyPr/>
        <a:lstStyle/>
        <a:p>
          <a:r>
            <a:rPr lang="en-US"/>
            <a:t>Grid-based aggregation reduces noise</a:t>
          </a:r>
        </a:p>
      </dgm:t>
    </dgm:pt>
    <dgm:pt modelId="{4E1AA32C-9D91-41E5-8EEA-ECED4E0D439B}" type="parTrans" cxnId="{EE4B6713-7415-46AB-9FFD-0C2CD0EC1AE7}">
      <dgm:prSet/>
      <dgm:spPr/>
      <dgm:t>
        <a:bodyPr/>
        <a:lstStyle/>
        <a:p>
          <a:endParaRPr lang="en-US"/>
        </a:p>
      </dgm:t>
    </dgm:pt>
    <dgm:pt modelId="{A4DB673D-AA7C-4589-87A0-419BD33E78B0}" type="sibTrans" cxnId="{EE4B6713-7415-46AB-9FFD-0C2CD0EC1AE7}">
      <dgm:prSet/>
      <dgm:spPr/>
      <dgm:t>
        <a:bodyPr/>
        <a:lstStyle/>
        <a:p>
          <a:endParaRPr lang="en-US"/>
        </a:p>
      </dgm:t>
    </dgm:pt>
    <dgm:pt modelId="{E9D93076-676D-49F6-89CF-C24317597A2B}">
      <dgm:prSet/>
      <dgm:spPr/>
      <dgm:t>
        <a:bodyPr/>
        <a:lstStyle/>
        <a:p>
          <a:r>
            <a:rPr lang="en-US"/>
            <a:t>Wood density database critical for accuracy</a:t>
          </a:r>
        </a:p>
      </dgm:t>
    </dgm:pt>
    <dgm:pt modelId="{882D5909-7E62-4EE4-AC69-1EBAF7653DB3}" type="parTrans" cxnId="{E27A0863-163A-42ED-A26F-328E51DD0660}">
      <dgm:prSet/>
      <dgm:spPr/>
      <dgm:t>
        <a:bodyPr/>
        <a:lstStyle/>
        <a:p>
          <a:endParaRPr lang="en-US"/>
        </a:p>
      </dgm:t>
    </dgm:pt>
    <dgm:pt modelId="{5FE6CD13-BCF5-4ADA-8CEB-5424AED9319E}" type="sibTrans" cxnId="{E27A0863-163A-42ED-A26F-328E51DD0660}">
      <dgm:prSet/>
      <dgm:spPr/>
      <dgm:t>
        <a:bodyPr/>
        <a:lstStyle/>
        <a:p>
          <a:endParaRPr lang="en-US"/>
        </a:p>
      </dgm:t>
    </dgm:pt>
    <dgm:pt modelId="{CE4B1CE2-36F0-4341-8CCC-B0AC4BE0800A}" type="pres">
      <dgm:prSet presAssocID="{DF594A83-438F-4686-B63A-498A202CEAA8}" presName="Name0" presStyleCnt="0">
        <dgm:presLayoutVars>
          <dgm:dir/>
          <dgm:animLvl val="lvl"/>
          <dgm:resizeHandles val="exact"/>
        </dgm:presLayoutVars>
      </dgm:prSet>
      <dgm:spPr/>
    </dgm:pt>
    <dgm:pt modelId="{5CFD6D88-E080-5F41-96E7-DFB10BBBBDE9}" type="pres">
      <dgm:prSet presAssocID="{24AE2E55-F88E-40D7-8D6D-AA690DEF50D5}" presName="composite" presStyleCnt="0"/>
      <dgm:spPr/>
    </dgm:pt>
    <dgm:pt modelId="{A57AA952-1BAE-7E43-AE91-185E341457CA}" type="pres">
      <dgm:prSet presAssocID="{24AE2E55-F88E-40D7-8D6D-AA690DEF50D5}" presName="parTx" presStyleLbl="alignNode1" presStyleIdx="0" presStyleCnt="3">
        <dgm:presLayoutVars>
          <dgm:chMax val="0"/>
          <dgm:chPref val="0"/>
          <dgm:bulletEnabled val="1"/>
        </dgm:presLayoutVars>
      </dgm:prSet>
      <dgm:spPr/>
    </dgm:pt>
    <dgm:pt modelId="{B8878D6C-68DB-4441-B072-CFEBA2CCBE21}" type="pres">
      <dgm:prSet presAssocID="{24AE2E55-F88E-40D7-8D6D-AA690DEF50D5}" presName="desTx" presStyleLbl="alignAccFollowNode1" presStyleIdx="0" presStyleCnt="3">
        <dgm:presLayoutVars>
          <dgm:bulletEnabled val="1"/>
        </dgm:presLayoutVars>
      </dgm:prSet>
      <dgm:spPr/>
    </dgm:pt>
    <dgm:pt modelId="{80863718-5528-3246-A19A-8AAF9CA8F213}" type="pres">
      <dgm:prSet presAssocID="{A721A91F-2C47-4F4E-9AA2-D467BBA4E0B9}" presName="space" presStyleCnt="0"/>
      <dgm:spPr/>
    </dgm:pt>
    <dgm:pt modelId="{C2DB2C65-8A1A-484E-8ED7-5495902BA081}" type="pres">
      <dgm:prSet presAssocID="{C823ACA5-D970-40D2-9589-206A47FB82E5}" presName="composite" presStyleCnt="0"/>
      <dgm:spPr/>
    </dgm:pt>
    <dgm:pt modelId="{2C0554B0-0E69-C240-870D-073A60F20320}" type="pres">
      <dgm:prSet presAssocID="{C823ACA5-D970-40D2-9589-206A47FB82E5}" presName="parTx" presStyleLbl="alignNode1" presStyleIdx="1" presStyleCnt="3">
        <dgm:presLayoutVars>
          <dgm:chMax val="0"/>
          <dgm:chPref val="0"/>
          <dgm:bulletEnabled val="1"/>
        </dgm:presLayoutVars>
      </dgm:prSet>
      <dgm:spPr/>
    </dgm:pt>
    <dgm:pt modelId="{0A95A823-4C58-0143-BBE9-89620CC38A84}" type="pres">
      <dgm:prSet presAssocID="{C823ACA5-D970-40D2-9589-206A47FB82E5}" presName="desTx" presStyleLbl="alignAccFollowNode1" presStyleIdx="1" presStyleCnt="3">
        <dgm:presLayoutVars>
          <dgm:bulletEnabled val="1"/>
        </dgm:presLayoutVars>
      </dgm:prSet>
      <dgm:spPr/>
    </dgm:pt>
    <dgm:pt modelId="{C9964F87-82ED-7A47-9410-B0DCA069D43D}" type="pres">
      <dgm:prSet presAssocID="{6A201144-AAA4-4D4C-AFD3-8E947B39A47E}" presName="space" presStyleCnt="0"/>
      <dgm:spPr/>
    </dgm:pt>
    <dgm:pt modelId="{EB037B11-5167-D146-8880-F0B3C3298884}" type="pres">
      <dgm:prSet presAssocID="{EC66813A-6E0D-480E-B10E-2D2E6C1C89C4}" presName="composite" presStyleCnt="0"/>
      <dgm:spPr/>
    </dgm:pt>
    <dgm:pt modelId="{F619EEBC-FB16-8643-9176-E8529FA0B46A}" type="pres">
      <dgm:prSet presAssocID="{EC66813A-6E0D-480E-B10E-2D2E6C1C89C4}" presName="parTx" presStyleLbl="alignNode1" presStyleIdx="2" presStyleCnt="3">
        <dgm:presLayoutVars>
          <dgm:chMax val="0"/>
          <dgm:chPref val="0"/>
          <dgm:bulletEnabled val="1"/>
        </dgm:presLayoutVars>
      </dgm:prSet>
      <dgm:spPr/>
    </dgm:pt>
    <dgm:pt modelId="{9E19E8A4-CED8-EF43-9643-0DA7BCAF749B}" type="pres">
      <dgm:prSet presAssocID="{EC66813A-6E0D-480E-B10E-2D2E6C1C89C4}" presName="desTx" presStyleLbl="alignAccFollowNode1" presStyleIdx="2" presStyleCnt="3">
        <dgm:presLayoutVars>
          <dgm:bulletEnabled val="1"/>
        </dgm:presLayoutVars>
      </dgm:prSet>
      <dgm:spPr/>
    </dgm:pt>
  </dgm:ptLst>
  <dgm:cxnLst>
    <dgm:cxn modelId="{EE4B6713-7415-46AB-9FFD-0C2CD0EC1AE7}" srcId="{EC66813A-6E0D-480E-B10E-2D2E6C1C89C4}" destId="{9F58817F-9EEA-4191-8C0F-EEDC51C4A889}" srcOrd="1" destOrd="0" parTransId="{4E1AA32C-9D91-41E5-8EEA-ECED4E0D439B}" sibTransId="{A4DB673D-AA7C-4589-87A0-419BD33E78B0}"/>
    <dgm:cxn modelId="{2E537213-A6B8-AD47-92E7-493FB278AA0E}" type="presOf" srcId="{E9D93076-676D-49F6-89CF-C24317597A2B}" destId="{9E19E8A4-CED8-EF43-9643-0DA7BCAF749B}" srcOrd="0" destOrd="2" presId="urn:microsoft.com/office/officeart/2005/8/layout/hList1"/>
    <dgm:cxn modelId="{A979931D-B806-4068-A732-80257C4FBF3A}" srcId="{24AE2E55-F88E-40D7-8D6D-AA690DEF50D5}" destId="{65A79CA5-BF39-4D1D-B7D5-4D625851F75C}" srcOrd="0" destOrd="0" parTransId="{5FA1A196-B00B-45E4-AAB6-98E5C3FCB9BF}" sibTransId="{7EE11368-0B0F-48C9-85FE-A036688CD2C0}"/>
    <dgm:cxn modelId="{ED287027-903C-C748-8CC7-E7E5BCC08817}" type="presOf" srcId="{9F58817F-9EEA-4191-8C0F-EEDC51C4A889}" destId="{9E19E8A4-CED8-EF43-9643-0DA7BCAF749B}" srcOrd="0" destOrd="1" presId="urn:microsoft.com/office/officeart/2005/8/layout/hList1"/>
    <dgm:cxn modelId="{2B137D2C-BCD4-C747-BB9B-12F2AEFCD992}" type="presOf" srcId="{DF594A83-438F-4686-B63A-498A202CEAA8}" destId="{CE4B1CE2-36F0-4341-8CCC-B0AC4BE0800A}" srcOrd="0" destOrd="0" presId="urn:microsoft.com/office/officeart/2005/8/layout/hList1"/>
    <dgm:cxn modelId="{427C9433-E690-4A03-AA40-F1A360E6C664}" srcId="{DF594A83-438F-4686-B63A-498A202CEAA8}" destId="{EC66813A-6E0D-480E-B10E-2D2E6C1C89C4}" srcOrd="2" destOrd="0" parTransId="{336EC113-4868-4BBB-9F39-BEC2D29DC319}" sibTransId="{23376179-7503-47C5-A2A9-898C1B1A873A}"/>
    <dgm:cxn modelId="{41057B42-3C0B-4C4C-9939-82C7B1683D8F}" srcId="{EC66813A-6E0D-480E-B10E-2D2E6C1C89C4}" destId="{1FC8F35E-BE31-425F-8160-67A691B76FD0}" srcOrd="0" destOrd="0" parTransId="{B9FF7050-2E6E-4370-A1CC-03D4DE087360}" sibTransId="{9D8F5650-33A1-4C43-AA5B-A719199DF842}"/>
    <dgm:cxn modelId="{5F705243-04FD-3E40-A536-985A298B73BA}" type="presOf" srcId="{C823ACA5-D970-40D2-9589-206A47FB82E5}" destId="{2C0554B0-0E69-C240-870D-073A60F20320}" srcOrd="0" destOrd="0" presId="urn:microsoft.com/office/officeart/2005/8/layout/hList1"/>
    <dgm:cxn modelId="{C842D244-C060-964F-8CA5-C7D38FD23C46}" type="presOf" srcId="{E9310E79-CF9E-4FB4-A7D9-BCC1ED53B64D}" destId="{B8878D6C-68DB-4441-B072-CFEBA2CCBE21}" srcOrd="0" destOrd="2" presId="urn:microsoft.com/office/officeart/2005/8/layout/hList1"/>
    <dgm:cxn modelId="{E27A0863-163A-42ED-A26F-328E51DD0660}" srcId="{EC66813A-6E0D-480E-B10E-2D2E6C1C89C4}" destId="{E9D93076-676D-49F6-89CF-C24317597A2B}" srcOrd="2" destOrd="0" parTransId="{882D5909-7E62-4EE4-AC69-1EBAF7653DB3}" sibTransId="{5FE6CD13-BCF5-4ADA-8CEB-5424AED9319E}"/>
    <dgm:cxn modelId="{46224D6B-6CE7-4627-B51B-60962E1A5FA9}" srcId="{24AE2E55-F88E-40D7-8D6D-AA690DEF50D5}" destId="{E9310E79-CF9E-4FB4-A7D9-BCC1ED53B64D}" srcOrd="2" destOrd="0" parTransId="{6AFB8BB5-CD43-40EF-9204-A913F1B0D177}" sibTransId="{21A68726-F6C1-4BD6-BCBF-EBF8497E9825}"/>
    <dgm:cxn modelId="{39533875-C5AD-4963-BEC1-68F77974A6D1}" srcId="{C823ACA5-D970-40D2-9589-206A47FB82E5}" destId="{13DC56E6-B45F-4748-A916-F36FF8BDED1A}" srcOrd="1" destOrd="0" parTransId="{AD1762F1-3D23-4FF4-AD21-F2EBF8276D98}" sibTransId="{06519DF3-A615-42F4-B3C2-6613E53C9C9C}"/>
    <dgm:cxn modelId="{67C08BA3-4E88-7D42-9224-F6C4DFA52A7D}" type="presOf" srcId="{13DC56E6-B45F-4748-A916-F36FF8BDED1A}" destId="{0A95A823-4C58-0143-BBE9-89620CC38A84}" srcOrd="0" destOrd="1" presId="urn:microsoft.com/office/officeart/2005/8/layout/hList1"/>
    <dgm:cxn modelId="{DFCC66AA-1DD8-824A-ABB1-796B2FF74DBE}" type="presOf" srcId="{24AE2E55-F88E-40D7-8D6D-AA690DEF50D5}" destId="{A57AA952-1BAE-7E43-AE91-185E341457CA}" srcOrd="0" destOrd="0" presId="urn:microsoft.com/office/officeart/2005/8/layout/hList1"/>
    <dgm:cxn modelId="{910BE3C1-9ED1-4726-9D39-65068D32CA3D}" srcId="{DF594A83-438F-4686-B63A-498A202CEAA8}" destId="{24AE2E55-F88E-40D7-8D6D-AA690DEF50D5}" srcOrd="0" destOrd="0" parTransId="{FAF0338A-3B2A-4F6F-8F1E-F2A3C7F1F5C4}" sibTransId="{A721A91F-2C47-4F4E-9AA2-D467BBA4E0B9}"/>
    <dgm:cxn modelId="{0F7BA5C3-1E3A-2648-A36B-D483D50D4CE9}" type="presOf" srcId="{EC66813A-6E0D-480E-B10E-2D2E6C1C89C4}" destId="{F619EEBC-FB16-8643-9176-E8529FA0B46A}" srcOrd="0" destOrd="0" presId="urn:microsoft.com/office/officeart/2005/8/layout/hList1"/>
    <dgm:cxn modelId="{4D3672C9-E33E-4947-AC0B-938706CF1F9F}" srcId="{DF594A83-438F-4686-B63A-498A202CEAA8}" destId="{C823ACA5-D970-40D2-9589-206A47FB82E5}" srcOrd="1" destOrd="0" parTransId="{73E11C87-E166-4C32-9315-1E60AFCCA234}" sibTransId="{6A201144-AAA4-4D4C-AFD3-8E947B39A47E}"/>
    <dgm:cxn modelId="{C94F11CB-F4E6-47F4-AE7A-96B695538DF7}" srcId="{24AE2E55-F88E-40D7-8D6D-AA690DEF50D5}" destId="{79B3069D-D952-425D-A64C-61847BB7AEE9}" srcOrd="1" destOrd="0" parTransId="{CF9C261B-BACE-4858-A494-BF314522BE49}" sibTransId="{6DA0883D-E97D-46DA-B384-F4CF20D443E7}"/>
    <dgm:cxn modelId="{9C4576CD-5E6E-9547-BB1C-3E99323BAADE}" type="presOf" srcId="{1FC8F35E-BE31-425F-8160-67A691B76FD0}" destId="{9E19E8A4-CED8-EF43-9643-0DA7BCAF749B}" srcOrd="0" destOrd="0" presId="urn:microsoft.com/office/officeart/2005/8/layout/hList1"/>
    <dgm:cxn modelId="{B7B5F2D6-C76E-9944-9FDF-652AFF45BFCA}" type="presOf" srcId="{65A79CA5-BF39-4D1D-B7D5-4D625851F75C}" destId="{B8878D6C-68DB-4441-B072-CFEBA2CCBE21}" srcOrd="0" destOrd="0" presId="urn:microsoft.com/office/officeart/2005/8/layout/hList1"/>
    <dgm:cxn modelId="{709941D9-B36C-4F1A-85B9-A294DD361CFB}" srcId="{C823ACA5-D970-40D2-9589-206A47FB82E5}" destId="{6DE3AEF5-A8C8-459F-878B-E0E7C7FB8B0B}" srcOrd="0" destOrd="0" parTransId="{A440C9DF-A442-4FAE-ACE6-F39EEF56BEF0}" sibTransId="{EE011FD1-FA18-4EB9-B52C-C31580C497B6}"/>
    <dgm:cxn modelId="{16EB9AFA-3241-BC44-BDDA-15D8ED871276}" type="presOf" srcId="{79B3069D-D952-425D-A64C-61847BB7AEE9}" destId="{B8878D6C-68DB-4441-B072-CFEBA2CCBE21}" srcOrd="0" destOrd="1" presId="urn:microsoft.com/office/officeart/2005/8/layout/hList1"/>
    <dgm:cxn modelId="{103438FF-6A0E-5242-B531-D4FE4EFA525A}" type="presOf" srcId="{6DE3AEF5-A8C8-459F-878B-E0E7C7FB8B0B}" destId="{0A95A823-4C58-0143-BBE9-89620CC38A84}" srcOrd="0" destOrd="0" presId="urn:microsoft.com/office/officeart/2005/8/layout/hList1"/>
    <dgm:cxn modelId="{D88C7E19-204B-A945-90E7-777A5E61A2EC}" type="presParOf" srcId="{CE4B1CE2-36F0-4341-8CCC-B0AC4BE0800A}" destId="{5CFD6D88-E080-5F41-96E7-DFB10BBBBDE9}" srcOrd="0" destOrd="0" presId="urn:microsoft.com/office/officeart/2005/8/layout/hList1"/>
    <dgm:cxn modelId="{336E1C5F-8F14-BA43-828E-B35E131AEB0B}" type="presParOf" srcId="{5CFD6D88-E080-5F41-96E7-DFB10BBBBDE9}" destId="{A57AA952-1BAE-7E43-AE91-185E341457CA}" srcOrd="0" destOrd="0" presId="urn:microsoft.com/office/officeart/2005/8/layout/hList1"/>
    <dgm:cxn modelId="{E80939B1-06DB-7D4A-9E1E-CEEF4D5A6910}" type="presParOf" srcId="{5CFD6D88-E080-5F41-96E7-DFB10BBBBDE9}" destId="{B8878D6C-68DB-4441-B072-CFEBA2CCBE21}" srcOrd="1" destOrd="0" presId="urn:microsoft.com/office/officeart/2005/8/layout/hList1"/>
    <dgm:cxn modelId="{AFE9F533-1CDE-0B4E-ADDC-1159F379EBBA}" type="presParOf" srcId="{CE4B1CE2-36F0-4341-8CCC-B0AC4BE0800A}" destId="{80863718-5528-3246-A19A-8AAF9CA8F213}" srcOrd="1" destOrd="0" presId="urn:microsoft.com/office/officeart/2005/8/layout/hList1"/>
    <dgm:cxn modelId="{870A3F2B-399C-AF46-BFEA-4795F26B24DF}" type="presParOf" srcId="{CE4B1CE2-36F0-4341-8CCC-B0AC4BE0800A}" destId="{C2DB2C65-8A1A-484E-8ED7-5495902BA081}" srcOrd="2" destOrd="0" presId="urn:microsoft.com/office/officeart/2005/8/layout/hList1"/>
    <dgm:cxn modelId="{8B44F750-B68D-0A4F-BC70-8231DE37709F}" type="presParOf" srcId="{C2DB2C65-8A1A-484E-8ED7-5495902BA081}" destId="{2C0554B0-0E69-C240-870D-073A60F20320}" srcOrd="0" destOrd="0" presId="urn:microsoft.com/office/officeart/2005/8/layout/hList1"/>
    <dgm:cxn modelId="{7AB5F0D3-87D2-684C-8AE4-045B35FAA3B5}" type="presParOf" srcId="{C2DB2C65-8A1A-484E-8ED7-5495902BA081}" destId="{0A95A823-4C58-0143-BBE9-89620CC38A84}" srcOrd="1" destOrd="0" presId="urn:microsoft.com/office/officeart/2005/8/layout/hList1"/>
    <dgm:cxn modelId="{D8BF1037-AD48-844A-B23E-E012F5E79B2A}" type="presParOf" srcId="{CE4B1CE2-36F0-4341-8CCC-B0AC4BE0800A}" destId="{C9964F87-82ED-7A47-9410-B0DCA069D43D}" srcOrd="3" destOrd="0" presId="urn:microsoft.com/office/officeart/2005/8/layout/hList1"/>
    <dgm:cxn modelId="{AF02AE0F-6B02-DC46-AB73-57254AFF87B3}" type="presParOf" srcId="{CE4B1CE2-36F0-4341-8CCC-B0AC4BE0800A}" destId="{EB037B11-5167-D146-8880-F0B3C3298884}" srcOrd="4" destOrd="0" presId="urn:microsoft.com/office/officeart/2005/8/layout/hList1"/>
    <dgm:cxn modelId="{1A9099AA-AD80-8C4B-A822-271608B61994}" type="presParOf" srcId="{EB037B11-5167-D146-8880-F0B3C3298884}" destId="{F619EEBC-FB16-8643-9176-E8529FA0B46A}" srcOrd="0" destOrd="0" presId="urn:microsoft.com/office/officeart/2005/8/layout/hList1"/>
    <dgm:cxn modelId="{495C1BE9-7199-984F-BBFF-9C29AA9D5735}" type="presParOf" srcId="{EB037B11-5167-D146-8880-F0B3C3298884}" destId="{9E19E8A4-CED8-EF43-9643-0DA7BCAF749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0B2742-A38E-405A-B073-3230372AA8C2}"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29A814DB-5BB1-4304-9267-D62F51FB2879}">
      <dgm:prSet/>
      <dgm:spPr/>
      <dgm:t>
        <a:bodyPr/>
        <a:lstStyle/>
        <a:p>
          <a:r>
            <a:rPr lang="en-US"/>
            <a:t>Modular Pipeline Design:</a:t>
          </a:r>
        </a:p>
      </dgm:t>
    </dgm:pt>
    <dgm:pt modelId="{EFC1D2BC-1A98-4C71-8AE7-A08D6C182D7E}" type="parTrans" cxnId="{19C4765E-CC5B-4037-93D7-861EFC2C196B}">
      <dgm:prSet/>
      <dgm:spPr/>
      <dgm:t>
        <a:bodyPr/>
        <a:lstStyle/>
        <a:p>
          <a:endParaRPr lang="en-US"/>
        </a:p>
      </dgm:t>
    </dgm:pt>
    <dgm:pt modelId="{243B2B60-81A1-4C89-815C-630B7748C676}" type="sibTrans" cxnId="{19C4765E-CC5B-4037-93D7-861EFC2C196B}">
      <dgm:prSet/>
      <dgm:spPr/>
      <dgm:t>
        <a:bodyPr/>
        <a:lstStyle/>
        <a:p>
          <a:endParaRPr lang="en-US"/>
        </a:p>
      </dgm:t>
    </dgm:pt>
    <dgm:pt modelId="{F743108A-7970-4E27-A6C4-404F7D4DC422}">
      <dgm:prSet/>
      <dgm:spPr/>
      <dgm:t>
        <a:bodyPr/>
        <a:lstStyle/>
        <a:p>
          <a:r>
            <a:rPr lang="en-US"/>
            <a:t>datacleaner.py → Spatial data cleaning</a:t>
          </a:r>
        </a:p>
      </dgm:t>
    </dgm:pt>
    <dgm:pt modelId="{95A30EF9-4C05-45DF-8071-BDCA57880D17}" type="parTrans" cxnId="{83D50405-2E9D-4122-8353-5B83B67B4A19}">
      <dgm:prSet/>
      <dgm:spPr/>
      <dgm:t>
        <a:bodyPr/>
        <a:lstStyle/>
        <a:p>
          <a:endParaRPr lang="en-US"/>
        </a:p>
      </dgm:t>
    </dgm:pt>
    <dgm:pt modelId="{9704ADB4-3A1E-43B6-848E-2F6BD96C43D7}" type="sibTrans" cxnId="{83D50405-2E9D-4122-8353-5B83B67B4A19}">
      <dgm:prSet/>
      <dgm:spPr/>
      <dgm:t>
        <a:bodyPr/>
        <a:lstStyle/>
        <a:p>
          <a:endParaRPr lang="en-US"/>
        </a:p>
      </dgm:t>
    </dgm:pt>
    <dgm:pt modelId="{5FA88FD6-2FB0-4589-B399-CF6209F83D8E}">
      <dgm:prSet/>
      <dgm:spPr/>
      <dgm:t>
        <a:bodyPr/>
        <a:lstStyle/>
        <a:p>
          <a:r>
            <a:rPr lang="en-US"/>
            <a:t>agb_calculator.py → Allometric calculations</a:t>
          </a:r>
        </a:p>
      </dgm:t>
    </dgm:pt>
    <dgm:pt modelId="{702736CB-9D7F-48FE-95B1-D77F30B3455F}" type="parTrans" cxnId="{B0F716BB-815F-422B-92C4-B5C5289DB22F}">
      <dgm:prSet/>
      <dgm:spPr/>
      <dgm:t>
        <a:bodyPr/>
        <a:lstStyle/>
        <a:p>
          <a:endParaRPr lang="en-US"/>
        </a:p>
      </dgm:t>
    </dgm:pt>
    <dgm:pt modelId="{A5C57EA3-6043-41DD-BE8E-4CD922AF5A3C}" type="sibTrans" cxnId="{B0F716BB-815F-422B-92C4-B5C5289DB22F}">
      <dgm:prSet/>
      <dgm:spPr/>
      <dgm:t>
        <a:bodyPr/>
        <a:lstStyle/>
        <a:p>
          <a:endParaRPr lang="en-US"/>
        </a:p>
      </dgm:t>
    </dgm:pt>
    <dgm:pt modelId="{D2E41F86-E6C8-4A76-AAF6-32D6DF3CD4BF}">
      <dgm:prSet/>
      <dgm:spPr/>
      <dgm:t>
        <a:bodyPr/>
        <a:lstStyle/>
        <a:p>
          <a:r>
            <a:rPr lang="en-US"/>
            <a:t>training.py → Embedding extraction &amp; grid mapping</a:t>
          </a:r>
        </a:p>
      </dgm:t>
    </dgm:pt>
    <dgm:pt modelId="{DE655779-9AF1-4BFE-B621-EB5ABE678ED9}" type="parTrans" cxnId="{63B4F2FB-B17B-4C40-8781-E43100D8BC2C}">
      <dgm:prSet/>
      <dgm:spPr/>
      <dgm:t>
        <a:bodyPr/>
        <a:lstStyle/>
        <a:p>
          <a:endParaRPr lang="en-US"/>
        </a:p>
      </dgm:t>
    </dgm:pt>
    <dgm:pt modelId="{874D637B-AC10-4DC9-8696-C347E5F0B841}" type="sibTrans" cxnId="{63B4F2FB-B17B-4C40-8781-E43100D8BC2C}">
      <dgm:prSet/>
      <dgm:spPr/>
      <dgm:t>
        <a:bodyPr/>
        <a:lstStyle/>
        <a:p>
          <a:endParaRPr lang="en-US"/>
        </a:p>
      </dgm:t>
    </dgm:pt>
    <dgm:pt modelId="{8A605D09-F61F-45AD-8108-24099F2A6ED9}">
      <dgm:prSet/>
      <dgm:spPr/>
      <dgm:t>
        <a:bodyPr/>
        <a:lstStyle/>
        <a:p>
          <a:r>
            <a:rPr lang="en-US"/>
            <a:t>analyze.py → ML training &amp; evaluation</a:t>
          </a:r>
        </a:p>
      </dgm:t>
    </dgm:pt>
    <dgm:pt modelId="{D4E55534-4395-4F4A-8C2C-7650E9445694}" type="parTrans" cxnId="{74261295-994C-485D-8203-8E73623DC2E3}">
      <dgm:prSet/>
      <dgm:spPr/>
      <dgm:t>
        <a:bodyPr/>
        <a:lstStyle/>
        <a:p>
          <a:endParaRPr lang="en-US"/>
        </a:p>
      </dgm:t>
    </dgm:pt>
    <dgm:pt modelId="{AAFD9586-0ABB-4D61-A636-15A739920A70}" type="sibTrans" cxnId="{74261295-994C-485D-8203-8E73623DC2E3}">
      <dgm:prSet/>
      <dgm:spPr/>
      <dgm:t>
        <a:bodyPr/>
        <a:lstStyle/>
        <a:p>
          <a:endParaRPr lang="en-US"/>
        </a:p>
      </dgm:t>
    </dgm:pt>
    <dgm:pt modelId="{22B4C68E-A36C-45EF-9AEB-E26193A45920}">
      <dgm:prSet/>
      <dgm:spPr/>
      <dgm:t>
        <a:bodyPr/>
        <a:lstStyle/>
        <a:p>
          <a:r>
            <a:rPr lang="en-US"/>
            <a:t>Supporting Scripts:</a:t>
          </a:r>
        </a:p>
      </dgm:t>
    </dgm:pt>
    <dgm:pt modelId="{C4661C58-236D-452F-A1B1-65CD26F59738}" type="parTrans" cxnId="{E960A6A1-8842-4DF2-A48C-3281B09D7079}">
      <dgm:prSet/>
      <dgm:spPr/>
      <dgm:t>
        <a:bodyPr/>
        <a:lstStyle/>
        <a:p>
          <a:endParaRPr lang="en-US"/>
        </a:p>
      </dgm:t>
    </dgm:pt>
    <dgm:pt modelId="{9BE72A17-F01F-4988-9AE3-A64AAC166839}" type="sibTrans" cxnId="{E960A6A1-8842-4DF2-A48C-3281B09D7079}">
      <dgm:prSet/>
      <dgm:spPr/>
      <dgm:t>
        <a:bodyPr/>
        <a:lstStyle/>
        <a:p>
          <a:endParaRPr lang="en-US"/>
        </a:p>
      </dgm:t>
    </dgm:pt>
    <dgm:pt modelId="{60E3F3AA-435E-47F1-B923-D40528EBFE62}">
      <dgm:prSet/>
      <dgm:spPr/>
      <dgm:t>
        <a:bodyPr/>
        <a:lstStyle/>
        <a:p>
          <a:r>
            <a:rPr lang="en-US"/>
            <a:t>Visualization: bargraph.py, heatmap.py, top20agb.py</a:t>
          </a:r>
        </a:p>
      </dgm:t>
    </dgm:pt>
    <dgm:pt modelId="{6B6F9AC0-0771-4FE2-A7F6-320068D48661}" type="parTrans" cxnId="{F45BFC4D-0F6C-478A-897F-355EAE9AF189}">
      <dgm:prSet/>
      <dgm:spPr/>
      <dgm:t>
        <a:bodyPr/>
        <a:lstStyle/>
        <a:p>
          <a:endParaRPr lang="en-US"/>
        </a:p>
      </dgm:t>
    </dgm:pt>
    <dgm:pt modelId="{EAFDAFC9-6CA8-464B-B9DC-C46A8D03FFA9}" type="sibTrans" cxnId="{F45BFC4D-0F6C-478A-897F-355EAE9AF189}">
      <dgm:prSet/>
      <dgm:spPr/>
      <dgm:t>
        <a:bodyPr/>
        <a:lstStyle/>
        <a:p>
          <a:endParaRPr lang="en-US"/>
        </a:p>
      </dgm:t>
    </dgm:pt>
    <dgm:pt modelId="{9A63A8E6-EAA6-4860-9A5E-D9496A889FDF}">
      <dgm:prSet/>
      <dgm:spPr/>
      <dgm:t>
        <a:bodyPr/>
        <a:lstStyle/>
        <a:p>
          <a:r>
            <a:rPr lang="en-US"/>
            <a:t>Utilities: bbcheck.py, metadata.py</a:t>
          </a:r>
        </a:p>
      </dgm:t>
    </dgm:pt>
    <dgm:pt modelId="{8DB7DEC0-49B1-4084-BA69-5502DB7D1A72}" type="parTrans" cxnId="{A81BE707-2B99-4F23-8FA6-2880057BEFC5}">
      <dgm:prSet/>
      <dgm:spPr/>
      <dgm:t>
        <a:bodyPr/>
        <a:lstStyle/>
        <a:p>
          <a:endParaRPr lang="en-US"/>
        </a:p>
      </dgm:t>
    </dgm:pt>
    <dgm:pt modelId="{0CD8F47F-5DC3-40C6-B7F4-AC624871E6BC}" type="sibTrans" cxnId="{A81BE707-2B99-4F23-8FA6-2880057BEFC5}">
      <dgm:prSet/>
      <dgm:spPr/>
      <dgm:t>
        <a:bodyPr/>
        <a:lstStyle/>
        <a:p>
          <a:endParaRPr lang="en-US"/>
        </a:p>
      </dgm:t>
    </dgm:pt>
    <dgm:pt modelId="{6D3C343E-C4E0-465C-8523-906DA5CFB3EE}">
      <dgm:prSet/>
      <dgm:spPr/>
      <dgm:t>
        <a:bodyPr/>
        <a:lstStyle/>
        <a:p>
          <a:r>
            <a:rPr lang="en-US"/>
            <a:t>Key Design Decisions:</a:t>
          </a:r>
        </a:p>
      </dgm:t>
    </dgm:pt>
    <dgm:pt modelId="{EEC440CB-9148-4D64-8004-AEF85B8593FD}" type="parTrans" cxnId="{C2CD419C-4F70-4DB1-8779-8014A146AA7B}">
      <dgm:prSet/>
      <dgm:spPr/>
      <dgm:t>
        <a:bodyPr/>
        <a:lstStyle/>
        <a:p>
          <a:endParaRPr lang="en-US"/>
        </a:p>
      </dgm:t>
    </dgm:pt>
    <dgm:pt modelId="{DDDF5536-6109-46DD-AEBA-9D4D9224A7AE}" type="sibTrans" cxnId="{C2CD419C-4F70-4DB1-8779-8014A146AA7B}">
      <dgm:prSet/>
      <dgm:spPr/>
      <dgm:t>
        <a:bodyPr/>
        <a:lstStyle/>
        <a:p>
          <a:endParaRPr lang="en-US"/>
        </a:p>
      </dgm:t>
    </dgm:pt>
    <dgm:pt modelId="{2D3F66A0-2B25-4AC3-A335-8B68A5C4A6E5}">
      <dgm:prSet/>
      <dgm:spPr/>
      <dgm:t>
        <a:bodyPr/>
        <a:lstStyle/>
        <a:p>
          <a:r>
            <a:rPr lang="en-US"/>
            <a:t>Haversine distance for GPS accuracy</a:t>
          </a:r>
        </a:p>
      </dgm:t>
    </dgm:pt>
    <dgm:pt modelId="{7E3E4BFA-72D3-4F74-B289-4845DE934E75}" type="parTrans" cxnId="{FFA9E9CB-ACB7-444D-9F0A-B81C61F42448}">
      <dgm:prSet/>
      <dgm:spPr/>
      <dgm:t>
        <a:bodyPr/>
        <a:lstStyle/>
        <a:p>
          <a:endParaRPr lang="en-US"/>
        </a:p>
      </dgm:t>
    </dgm:pt>
    <dgm:pt modelId="{74442A06-0119-4E4E-8C99-7222C0D12029}" type="sibTrans" cxnId="{FFA9E9CB-ACB7-444D-9F0A-B81C61F42448}">
      <dgm:prSet/>
      <dgm:spPr/>
      <dgm:t>
        <a:bodyPr/>
        <a:lstStyle/>
        <a:p>
          <a:endParaRPr lang="en-US"/>
        </a:p>
      </dgm:t>
    </dgm:pt>
    <dgm:pt modelId="{FBE875BB-B360-4F89-9F06-02CAE0EC6FDB}">
      <dgm:prSet/>
      <dgm:spPr/>
      <dgm:t>
        <a:bodyPr/>
        <a:lstStyle/>
        <a:p>
          <a:r>
            <a:rPr lang="en-US"/>
            <a:t>Grid-based spatial indexing (O(n) duplicate detection)</a:t>
          </a:r>
        </a:p>
      </dgm:t>
    </dgm:pt>
    <dgm:pt modelId="{2303DDBC-61CD-4FDE-9573-9F537AECD77D}" type="parTrans" cxnId="{0C57DAAC-4738-4526-BFA9-6377E0614CFD}">
      <dgm:prSet/>
      <dgm:spPr/>
      <dgm:t>
        <a:bodyPr/>
        <a:lstStyle/>
        <a:p>
          <a:endParaRPr lang="en-US"/>
        </a:p>
      </dgm:t>
    </dgm:pt>
    <dgm:pt modelId="{5C2B93BB-E419-4B28-8A00-1B4BD2ED9F04}" type="sibTrans" cxnId="{0C57DAAC-4738-4526-BFA9-6377E0614CFD}">
      <dgm:prSet/>
      <dgm:spPr/>
      <dgm:t>
        <a:bodyPr/>
        <a:lstStyle/>
        <a:p>
          <a:endParaRPr lang="en-US"/>
        </a:p>
      </dgm:t>
    </dgm:pt>
    <dgm:pt modelId="{C670944C-2D27-483E-BD42-F636B4166037}">
      <dgm:prSet/>
      <dgm:spPr/>
      <dgm:t>
        <a:bodyPr/>
        <a:lstStyle/>
        <a:p>
          <a:r>
            <a:rPr lang="en-US"/>
            <a:t>Rasterio for GeoTIFF coordinate transforms</a:t>
          </a:r>
        </a:p>
      </dgm:t>
    </dgm:pt>
    <dgm:pt modelId="{35B54F4E-FFC7-4B11-886F-DB46B9165423}" type="parTrans" cxnId="{D15A1202-AEB1-4D7A-A3F3-BDA9964C6C39}">
      <dgm:prSet/>
      <dgm:spPr/>
      <dgm:t>
        <a:bodyPr/>
        <a:lstStyle/>
        <a:p>
          <a:endParaRPr lang="en-US"/>
        </a:p>
      </dgm:t>
    </dgm:pt>
    <dgm:pt modelId="{D1A28EA0-5BA1-485B-8FCE-E5889A043AB0}" type="sibTrans" cxnId="{D15A1202-AEB1-4D7A-A3F3-BDA9964C6C39}">
      <dgm:prSet/>
      <dgm:spPr/>
      <dgm:t>
        <a:bodyPr/>
        <a:lstStyle/>
        <a:p>
          <a:endParaRPr lang="en-US"/>
        </a:p>
      </dgm:t>
    </dgm:pt>
    <dgm:pt modelId="{3D1C2DFE-FFD0-6249-8023-F49FE70C73EC}" type="pres">
      <dgm:prSet presAssocID="{8E0B2742-A38E-405A-B073-3230372AA8C2}" presName="linear" presStyleCnt="0">
        <dgm:presLayoutVars>
          <dgm:dir/>
          <dgm:animLvl val="lvl"/>
          <dgm:resizeHandles val="exact"/>
        </dgm:presLayoutVars>
      </dgm:prSet>
      <dgm:spPr/>
    </dgm:pt>
    <dgm:pt modelId="{AEA6F2AC-8EFC-B141-A228-6C64EFECC5A9}" type="pres">
      <dgm:prSet presAssocID="{29A814DB-5BB1-4304-9267-D62F51FB2879}" presName="parentLin" presStyleCnt="0"/>
      <dgm:spPr/>
    </dgm:pt>
    <dgm:pt modelId="{47AA9937-0B65-D646-80B6-8617FD4CE384}" type="pres">
      <dgm:prSet presAssocID="{29A814DB-5BB1-4304-9267-D62F51FB2879}" presName="parentLeftMargin" presStyleLbl="node1" presStyleIdx="0" presStyleCnt="3"/>
      <dgm:spPr/>
    </dgm:pt>
    <dgm:pt modelId="{C41FFE76-F537-CD4F-BC19-62E5FD125E03}" type="pres">
      <dgm:prSet presAssocID="{29A814DB-5BB1-4304-9267-D62F51FB2879}" presName="parentText" presStyleLbl="node1" presStyleIdx="0" presStyleCnt="3">
        <dgm:presLayoutVars>
          <dgm:chMax val="0"/>
          <dgm:bulletEnabled val="1"/>
        </dgm:presLayoutVars>
      </dgm:prSet>
      <dgm:spPr/>
    </dgm:pt>
    <dgm:pt modelId="{071CA205-5D7E-2044-826B-17836242278E}" type="pres">
      <dgm:prSet presAssocID="{29A814DB-5BB1-4304-9267-D62F51FB2879}" presName="negativeSpace" presStyleCnt="0"/>
      <dgm:spPr/>
    </dgm:pt>
    <dgm:pt modelId="{5AA7ED2B-C280-1041-B531-2E062EFE5999}" type="pres">
      <dgm:prSet presAssocID="{29A814DB-5BB1-4304-9267-D62F51FB2879}" presName="childText" presStyleLbl="conFgAcc1" presStyleIdx="0" presStyleCnt="3">
        <dgm:presLayoutVars>
          <dgm:bulletEnabled val="1"/>
        </dgm:presLayoutVars>
      </dgm:prSet>
      <dgm:spPr/>
    </dgm:pt>
    <dgm:pt modelId="{A7CE1A63-CBF0-F449-BEDC-C846BD050070}" type="pres">
      <dgm:prSet presAssocID="{243B2B60-81A1-4C89-815C-630B7748C676}" presName="spaceBetweenRectangles" presStyleCnt="0"/>
      <dgm:spPr/>
    </dgm:pt>
    <dgm:pt modelId="{DAF6AF71-8604-764E-BE74-2BF6951388D5}" type="pres">
      <dgm:prSet presAssocID="{22B4C68E-A36C-45EF-9AEB-E26193A45920}" presName="parentLin" presStyleCnt="0"/>
      <dgm:spPr/>
    </dgm:pt>
    <dgm:pt modelId="{32FF0397-74E7-2F44-B7C3-230162C68383}" type="pres">
      <dgm:prSet presAssocID="{22B4C68E-A36C-45EF-9AEB-E26193A45920}" presName="parentLeftMargin" presStyleLbl="node1" presStyleIdx="0" presStyleCnt="3"/>
      <dgm:spPr/>
    </dgm:pt>
    <dgm:pt modelId="{0173FF01-2A2A-2549-84F3-4B3A6E4402A7}" type="pres">
      <dgm:prSet presAssocID="{22B4C68E-A36C-45EF-9AEB-E26193A45920}" presName="parentText" presStyleLbl="node1" presStyleIdx="1" presStyleCnt="3">
        <dgm:presLayoutVars>
          <dgm:chMax val="0"/>
          <dgm:bulletEnabled val="1"/>
        </dgm:presLayoutVars>
      </dgm:prSet>
      <dgm:spPr/>
    </dgm:pt>
    <dgm:pt modelId="{8CDC8C3A-B2F5-CF4B-B682-BA70F6A44F76}" type="pres">
      <dgm:prSet presAssocID="{22B4C68E-A36C-45EF-9AEB-E26193A45920}" presName="negativeSpace" presStyleCnt="0"/>
      <dgm:spPr/>
    </dgm:pt>
    <dgm:pt modelId="{21D5AE85-716E-3E48-86E8-7649A30538F5}" type="pres">
      <dgm:prSet presAssocID="{22B4C68E-A36C-45EF-9AEB-E26193A45920}" presName="childText" presStyleLbl="conFgAcc1" presStyleIdx="1" presStyleCnt="3">
        <dgm:presLayoutVars>
          <dgm:bulletEnabled val="1"/>
        </dgm:presLayoutVars>
      </dgm:prSet>
      <dgm:spPr/>
    </dgm:pt>
    <dgm:pt modelId="{F6765BAC-26D5-F146-A9F2-5E1E07EB080B}" type="pres">
      <dgm:prSet presAssocID="{9BE72A17-F01F-4988-9AE3-A64AAC166839}" presName="spaceBetweenRectangles" presStyleCnt="0"/>
      <dgm:spPr/>
    </dgm:pt>
    <dgm:pt modelId="{73AC1B51-A456-734C-BA78-2A07C4BF5F2F}" type="pres">
      <dgm:prSet presAssocID="{6D3C343E-C4E0-465C-8523-906DA5CFB3EE}" presName="parentLin" presStyleCnt="0"/>
      <dgm:spPr/>
    </dgm:pt>
    <dgm:pt modelId="{7A30A171-18DB-DC43-81C8-1ACD18D5D3F3}" type="pres">
      <dgm:prSet presAssocID="{6D3C343E-C4E0-465C-8523-906DA5CFB3EE}" presName="parentLeftMargin" presStyleLbl="node1" presStyleIdx="1" presStyleCnt="3"/>
      <dgm:spPr/>
    </dgm:pt>
    <dgm:pt modelId="{156450C0-A09D-8746-B3B5-8CC0E8321579}" type="pres">
      <dgm:prSet presAssocID="{6D3C343E-C4E0-465C-8523-906DA5CFB3EE}" presName="parentText" presStyleLbl="node1" presStyleIdx="2" presStyleCnt="3">
        <dgm:presLayoutVars>
          <dgm:chMax val="0"/>
          <dgm:bulletEnabled val="1"/>
        </dgm:presLayoutVars>
      </dgm:prSet>
      <dgm:spPr/>
    </dgm:pt>
    <dgm:pt modelId="{D5EB6CE0-1876-C44C-9CC3-DBF763FFBCC3}" type="pres">
      <dgm:prSet presAssocID="{6D3C343E-C4E0-465C-8523-906DA5CFB3EE}" presName="negativeSpace" presStyleCnt="0"/>
      <dgm:spPr/>
    </dgm:pt>
    <dgm:pt modelId="{989A37E4-DAA3-B342-BCBC-3E3980626369}" type="pres">
      <dgm:prSet presAssocID="{6D3C343E-C4E0-465C-8523-906DA5CFB3EE}" presName="childText" presStyleLbl="conFgAcc1" presStyleIdx="2" presStyleCnt="3">
        <dgm:presLayoutVars>
          <dgm:bulletEnabled val="1"/>
        </dgm:presLayoutVars>
      </dgm:prSet>
      <dgm:spPr/>
    </dgm:pt>
  </dgm:ptLst>
  <dgm:cxnLst>
    <dgm:cxn modelId="{D15A1202-AEB1-4D7A-A3F3-BDA9964C6C39}" srcId="{6D3C343E-C4E0-465C-8523-906DA5CFB3EE}" destId="{C670944C-2D27-483E-BD42-F636B4166037}" srcOrd="2" destOrd="0" parTransId="{35B54F4E-FFC7-4B11-886F-DB46B9165423}" sibTransId="{D1A28EA0-5BA1-485B-8FCE-E5889A043AB0}"/>
    <dgm:cxn modelId="{83D50405-2E9D-4122-8353-5B83B67B4A19}" srcId="{29A814DB-5BB1-4304-9267-D62F51FB2879}" destId="{F743108A-7970-4E27-A6C4-404F7D4DC422}" srcOrd="0" destOrd="0" parTransId="{95A30EF9-4C05-45DF-8071-BDCA57880D17}" sibTransId="{9704ADB4-3A1E-43B6-848E-2F6BD96C43D7}"/>
    <dgm:cxn modelId="{A81BE707-2B99-4F23-8FA6-2880057BEFC5}" srcId="{22B4C68E-A36C-45EF-9AEB-E26193A45920}" destId="{9A63A8E6-EAA6-4860-9A5E-D9496A889FDF}" srcOrd="1" destOrd="0" parTransId="{8DB7DEC0-49B1-4084-BA69-5502DB7D1A72}" sibTransId="{0CD8F47F-5DC3-40C6-B7F4-AC624871E6BC}"/>
    <dgm:cxn modelId="{BA792B1C-D1F0-1B43-81B2-CC247CD128FE}" type="presOf" srcId="{6D3C343E-C4E0-465C-8523-906DA5CFB3EE}" destId="{156450C0-A09D-8746-B3B5-8CC0E8321579}" srcOrd="1" destOrd="0" presId="urn:microsoft.com/office/officeart/2005/8/layout/list1"/>
    <dgm:cxn modelId="{65E75249-CB60-4341-8678-4E55BF18256F}" type="presOf" srcId="{22B4C68E-A36C-45EF-9AEB-E26193A45920}" destId="{32FF0397-74E7-2F44-B7C3-230162C68383}" srcOrd="0" destOrd="0" presId="urn:microsoft.com/office/officeart/2005/8/layout/list1"/>
    <dgm:cxn modelId="{F45BFC4D-0F6C-478A-897F-355EAE9AF189}" srcId="{22B4C68E-A36C-45EF-9AEB-E26193A45920}" destId="{60E3F3AA-435E-47F1-B923-D40528EBFE62}" srcOrd="0" destOrd="0" parTransId="{6B6F9AC0-0771-4FE2-A7F6-320068D48661}" sibTransId="{EAFDAFC9-6CA8-464B-B9DC-C46A8D03FFA9}"/>
    <dgm:cxn modelId="{628F9852-485C-5C4D-A9A7-CD8BF1C68221}" type="presOf" srcId="{6D3C343E-C4E0-465C-8523-906DA5CFB3EE}" destId="{7A30A171-18DB-DC43-81C8-1ACD18D5D3F3}" srcOrd="0" destOrd="0" presId="urn:microsoft.com/office/officeart/2005/8/layout/list1"/>
    <dgm:cxn modelId="{7815DE56-477B-0344-8AAB-55D741229588}" type="presOf" srcId="{F743108A-7970-4E27-A6C4-404F7D4DC422}" destId="{5AA7ED2B-C280-1041-B531-2E062EFE5999}" srcOrd="0" destOrd="0" presId="urn:microsoft.com/office/officeart/2005/8/layout/list1"/>
    <dgm:cxn modelId="{39584B57-4D7C-8D4A-8CBB-9B645A4DD3D9}" type="presOf" srcId="{9A63A8E6-EAA6-4860-9A5E-D9496A889FDF}" destId="{21D5AE85-716E-3E48-86E8-7649A30538F5}" srcOrd="0" destOrd="1" presId="urn:microsoft.com/office/officeart/2005/8/layout/list1"/>
    <dgm:cxn modelId="{19C4765E-CC5B-4037-93D7-861EFC2C196B}" srcId="{8E0B2742-A38E-405A-B073-3230372AA8C2}" destId="{29A814DB-5BB1-4304-9267-D62F51FB2879}" srcOrd="0" destOrd="0" parTransId="{EFC1D2BC-1A98-4C71-8AE7-A08D6C182D7E}" sibTransId="{243B2B60-81A1-4C89-815C-630B7748C676}"/>
    <dgm:cxn modelId="{5C3B8C61-3D99-CA47-91D1-626825FDEA3A}" type="presOf" srcId="{C670944C-2D27-483E-BD42-F636B4166037}" destId="{989A37E4-DAA3-B342-BCBC-3E3980626369}" srcOrd="0" destOrd="2" presId="urn:microsoft.com/office/officeart/2005/8/layout/list1"/>
    <dgm:cxn modelId="{24049361-4C40-604D-A47A-F305F889ED99}" type="presOf" srcId="{29A814DB-5BB1-4304-9267-D62F51FB2879}" destId="{47AA9937-0B65-D646-80B6-8617FD4CE384}" srcOrd="0" destOrd="0" presId="urn:microsoft.com/office/officeart/2005/8/layout/list1"/>
    <dgm:cxn modelId="{98B46C68-1B39-CD46-9D36-1B9AF4140895}" type="presOf" srcId="{FBE875BB-B360-4F89-9F06-02CAE0EC6FDB}" destId="{989A37E4-DAA3-B342-BCBC-3E3980626369}" srcOrd="0" destOrd="1" presId="urn:microsoft.com/office/officeart/2005/8/layout/list1"/>
    <dgm:cxn modelId="{74261295-994C-485D-8203-8E73623DC2E3}" srcId="{29A814DB-5BB1-4304-9267-D62F51FB2879}" destId="{8A605D09-F61F-45AD-8108-24099F2A6ED9}" srcOrd="3" destOrd="0" parTransId="{D4E55534-4395-4F4A-8C2C-7650E9445694}" sibTransId="{AAFD9586-0ABB-4D61-A636-15A739920A70}"/>
    <dgm:cxn modelId="{AAAE9496-8B21-414C-9143-970029D4EBC8}" type="presOf" srcId="{8A605D09-F61F-45AD-8108-24099F2A6ED9}" destId="{5AA7ED2B-C280-1041-B531-2E062EFE5999}" srcOrd="0" destOrd="3" presId="urn:microsoft.com/office/officeart/2005/8/layout/list1"/>
    <dgm:cxn modelId="{C2CD419C-4F70-4DB1-8779-8014A146AA7B}" srcId="{8E0B2742-A38E-405A-B073-3230372AA8C2}" destId="{6D3C343E-C4E0-465C-8523-906DA5CFB3EE}" srcOrd="2" destOrd="0" parTransId="{EEC440CB-9148-4D64-8004-AEF85B8593FD}" sibTransId="{DDDF5536-6109-46DD-AEBA-9D4D9224A7AE}"/>
    <dgm:cxn modelId="{E960A6A1-8842-4DF2-A48C-3281B09D7079}" srcId="{8E0B2742-A38E-405A-B073-3230372AA8C2}" destId="{22B4C68E-A36C-45EF-9AEB-E26193A45920}" srcOrd="1" destOrd="0" parTransId="{C4661C58-236D-452F-A1B1-65CD26F59738}" sibTransId="{9BE72A17-F01F-4988-9AE3-A64AAC166839}"/>
    <dgm:cxn modelId="{D61A71A5-7330-524B-AE21-0B6CE75B0502}" type="presOf" srcId="{29A814DB-5BB1-4304-9267-D62F51FB2879}" destId="{C41FFE76-F537-CD4F-BC19-62E5FD125E03}" srcOrd="1" destOrd="0" presId="urn:microsoft.com/office/officeart/2005/8/layout/list1"/>
    <dgm:cxn modelId="{0C57DAAC-4738-4526-BFA9-6377E0614CFD}" srcId="{6D3C343E-C4E0-465C-8523-906DA5CFB3EE}" destId="{FBE875BB-B360-4F89-9F06-02CAE0EC6FDB}" srcOrd="1" destOrd="0" parTransId="{2303DDBC-61CD-4FDE-9573-9F537AECD77D}" sibTransId="{5C2B93BB-E419-4B28-8A00-1B4BD2ED9F04}"/>
    <dgm:cxn modelId="{E2C961B4-9ED0-A940-A088-F67342EC0F24}" type="presOf" srcId="{5FA88FD6-2FB0-4589-B399-CF6209F83D8E}" destId="{5AA7ED2B-C280-1041-B531-2E062EFE5999}" srcOrd="0" destOrd="1" presId="urn:microsoft.com/office/officeart/2005/8/layout/list1"/>
    <dgm:cxn modelId="{A176C0B9-76CA-7D42-B8C5-C5D08EC0756D}" type="presOf" srcId="{2D3F66A0-2B25-4AC3-A335-8B68A5C4A6E5}" destId="{989A37E4-DAA3-B342-BCBC-3E3980626369}" srcOrd="0" destOrd="0" presId="urn:microsoft.com/office/officeart/2005/8/layout/list1"/>
    <dgm:cxn modelId="{B0F716BB-815F-422B-92C4-B5C5289DB22F}" srcId="{29A814DB-5BB1-4304-9267-D62F51FB2879}" destId="{5FA88FD6-2FB0-4589-B399-CF6209F83D8E}" srcOrd="1" destOrd="0" parTransId="{702736CB-9D7F-48FE-95B1-D77F30B3455F}" sibTransId="{A5C57EA3-6043-41DD-BE8E-4CD922AF5A3C}"/>
    <dgm:cxn modelId="{988A77C2-341F-C94F-B7EF-2F82D400CC62}" type="presOf" srcId="{D2E41F86-E6C8-4A76-AAF6-32D6DF3CD4BF}" destId="{5AA7ED2B-C280-1041-B531-2E062EFE5999}" srcOrd="0" destOrd="2" presId="urn:microsoft.com/office/officeart/2005/8/layout/list1"/>
    <dgm:cxn modelId="{FFA9E9CB-ACB7-444D-9F0A-B81C61F42448}" srcId="{6D3C343E-C4E0-465C-8523-906DA5CFB3EE}" destId="{2D3F66A0-2B25-4AC3-A335-8B68A5C4A6E5}" srcOrd="0" destOrd="0" parTransId="{7E3E4BFA-72D3-4F74-B289-4845DE934E75}" sibTransId="{74442A06-0119-4E4E-8C99-7222C0D12029}"/>
    <dgm:cxn modelId="{535884DF-6FC7-4146-AFA5-4BDB6E70D46B}" type="presOf" srcId="{60E3F3AA-435E-47F1-B923-D40528EBFE62}" destId="{21D5AE85-716E-3E48-86E8-7649A30538F5}" srcOrd="0" destOrd="0" presId="urn:microsoft.com/office/officeart/2005/8/layout/list1"/>
    <dgm:cxn modelId="{F17DDCE8-364D-4B4E-8AB5-72375B007EC4}" type="presOf" srcId="{22B4C68E-A36C-45EF-9AEB-E26193A45920}" destId="{0173FF01-2A2A-2549-84F3-4B3A6E4402A7}" srcOrd="1" destOrd="0" presId="urn:microsoft.com/office/officeart/2005/8/layout/list1"/>
    <dgm:cxn modelId="{71C09CF5-8F61-9640-A966-5989AD0D7D45}" type="presOf" srcId="{8E0B2742-A38E-405A-B073-3230372AA8C2}" destId="{3D1C2DFE-FFD0-6249-8023-F49FE70C73EC}" srcOrd="0" destOrd="0" presId="urn:microsoft.com/office/officeart/2005/8/layout/list1"/>
    <dgm:cxn modelId="{63B4F2FB-B17B-4C40-8781-E43100D8BC2C}" srcId="{29A814DB-5BB1-4304-9267-D62F51FB2879}" destId="{D2E41F86-E6C8-4A76-AAF6-32D6DF3CD4BF}" srcOrd="2" destOrd="0" parTransId="{DE655779-9AF1-4BFE-B621-EB5ABE678ED9}" sibTransId="{874D637B-AC10-4DC9-8696-C347E5F0B841}"/>
    <dgm:cxn modelId="{8E1EFA8E-4193-3245-BF3E-D1B040F41E75}" type="presParOf" srcId="{3D1C2DFE-FFD0-6249-8023-F49FE70C73EC}" destId="{AEA6F2AC-8EFC-B141-A228-6C64EFECC5A9}" srcOrd="0" destOrd="0" presId="urn:microsoft.com/office/officeart/2005/8/layout/list1"/>
    <dgm:cxn modelId="{F71EB1B1-CF40-0640-80EF-82052D631836}" type="presParOf" srcId="{AEA6F2AC-8EFC-B141-A228-6C64EFECC5A9}" destId="{47AA9937-0B65-D646-80B6-8617FD4CE384}" srcOrd="0" destOrd="0" presId="urn:microsoft.com/office/officeart/2005/8/layout/list1"/>
    <dgm:cxn modelId="{CB47333A-F350-914B-B8A2-B3B3B73F39A4}" type="presParOf" srcId="{AEA6F2AC-8EFC-B141-A228-6C64EFECC5A9}" destId="{C41FFE76-F537-CD4F-BC19-62E5FD125E03}" srcOrd="1" destOrd="0" presId="urn:microsoft.com/office/officeart/2005/8/layout/list1"/>
    <dgm:cxn modelId="{1A0810B8-BF23-F242-82DB-DFAF945F6826}" type="presParOf" srcId="{3D1C2DFE-FFD0-6249-8023-F49FE70C73EC}" destId="{071CA205-5D7E-2044-826B-17836242278E}" srcOrd="1" destOrd="0" presId="urn:microsoft.com/office/officeart/2005/8/layout/list1"/>
    <dgm:cxn modelId="{5481D8A8-9A20-8F4C-AEC7-B4EC2BABDD4F}" type="presParOf" srcId="{3D1C2DFE-FFD0-6249-8023-F49FE70C73EC}" destId="{5AA7ED2B-C280-1041-B531-2E062EFE5999}" srcOrd="2" destOrd="0" presId="urn:microsoft.com/office/officeart/2005/8/layout/list1"/>
    <dgm:cxn modelId="{DE6BD450-13EE-C946-AE46-634C862256C2}" type="presParOf" srcId="{3D1C2DFE-FFD0-6249-8023-F49FE70C73EC}" destId="{A7CE1A63-CBF0-F449-BEDC-C846BD050070}" srcOrd="3" destOrd="0" presId="urn:microsoft.com/office/officeart/2005/8/layout/list1"/>
    <dgm:cxn modelId="{7CAE16E7-901D-7C41-AEA6-D8D72D3D282C}" type="presParOf" srcId="{3D1C2DFE-FFD0-6249-8023-F49FE70C73EC}" destId="{DAF6AF71-8604-764E-BE74-2BF6951388D5}" srcOrd="4" destOrd="0" presId="urn:microsoft.com/office/officeart/2005/8/layout/list1"/>
    <dgm:cxn modelId="{43021FF4-9968-9947-8366-41E66DDEDD72}" type="presParOf" srcId="{DAF6AF71-8604-764E-BE74-2BF6951388D5}" destId="{32FF0397-74E7-2F44-B7C3-230162C68383}" srcOrd="0" destOrd="0" presId="urn:microsoft.com/office/officeart/2005/8/layout/list1"/>
    <dgm:cxn modelId="{3BB00BB6-289E-184D-B625-FD12821CAD36}" type="presParOf" srcId="{DAF6AF71-8604-764E-BE74-2BF6951388D5}" destId="{0173FF01-2A2A-2549-84F3-4B3A6E4402A7}" srcOrd="1" destOrd="0" presId="urn:microsoft.com/office/officeart/2005/8/layout/list1"/>
    <dgm:cxn modelId="{D09B88E7-3101-5241-B111-A03D89B38992}" type="presParOf" srcId="{3D1C2DFE-FFD0-6249-8023-F49FE70C73EC}" destId="{8CDC8C3A-B2F5-CF4B-B682-BA70F6A44F76}" srcOrd="5" destOrd="0" presId="urn:microsoft.com/office/officeart/2005/8/layout/list1"/>
    <dgm:cxn modelId="{79F73292-0D32-8247-9CE4-E262F230EA00}" type="presParOf" srcId="{3D1C2DFE-FFD0-6249-8023-F49FE70C73EC}" destId="{21D5AE85-716E-3E48-86E8-7649A30538F5}" srcOrd="6" destOrd="0" presId="urn:microsoft.com/office/officeart/2005/8/layout/list1"/>
    <dgm:cxn modelId="{3B928D90-3D54-F744-963E-CC36A0B5D61A}" type="presParOf" srcId="{3D1C2DFE-FFD0-6249-8023-F49FE70C73EC}" destId="{F6765BAC-26D5-F146-A9F2-5E1E07EB080B}" srcOrd="7" destOrd="0" presId="urn:microsoft.com/office/officeart/2005/8/layout/list1"/>
    <dgm:cxn modelId="{55855132-70E0-CC45-BA72-1B396E700CD6}" type="presParOf" srcId="{3D1C2DFE-FFD0-6249-8023-F49FE70C73EC}" destId="{73AC1B51-A456-734C-BA78-2A07C4BF5F2F}" srcOrd="8" destOrd="0" presId="urn:microsoft.com/office/officeart/2005/8/layout/list1"/>
    <dgm:cxn modelId="{834ACD34-44C2-EC4B-99A4-5F2839DDD3A5}" type="presParOf" srcId="{73AC1B51-A456-734C-BA78-2A07C4BF5F2F}" destId="{7A30A171-18DB-DC43-81C8-1ACD18D5D3F3}" srcOrd="0" destOrd="0" presId="urn:microsoft.com/office/officeart/2005/8/layout/list1"/>
    <dgm:cxn modelId="{6AB77F26-57DA-BD4B-8A38-6487FF29B89E}" type="presParOf" srcId="{73AC1B51-A456-734C-BA78-2A07C4BF5F2F}" destId="{156450C0-A09D-8746-B3B5-8CC0E8321579}" srcOrd="1" destOrd="0" presId="urn:microsoft.com/office/officeart/2005/8/layout/list1"/>
    <dgm:cxn modelId="{EE76AE7A-85BF-6443-8F2A-74EDAF568D4F}" type="presParOf" srcId="{3D1C2DFE-FFD0-6249-8023-F49FE70C73EC}" destId="{D5EB6CE0-1876-C44C-9CC3-DBF763FFBCC3}" srcOrd="9" destOrd="0" presId="urn:microsoft.com/office/officeart/2005/8/layout/list1"/>
    <dgm:cxn modelId="{AA3EFCA5-379A-204E-98CC-02EF84A273ED}" type="presParOf" srcId="{3D1C2DFE-FFD0-6249-8023-F49FE70C73EC}" destId="{989A37E4-DAA3-B342-BCBC-3E398062636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AC8DD0-7DBF-4301-9404-57B4CF0C48BE}"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357DE16F-8428-47C0-A0FF-2524DF91EB91}">
      <dgm:prSet/>
      <dgm:spPr/>
      <dgm:t>
        <a:bodyPr/>
        <a:lstStyle/>
        <a:p>
          <a:r>
            <a:rPr lang="en-US"/>
            <a:t>Environment: Python 3.13 + virtual environment</a:t>
          </a:r>
        </a:p>
      </dgm:t>
    </dgm:pt>
    <dgm:pt modelId="{B9BBF0EB-92BE-4267-9D65-D11C03596542}" type="parTrans" cxnId="{0CEE3606-1801-49A1-9BA5-0EC8DDCC98EF}">
      <dgm:prSet/>
      <dgm:spPr/>
      <dgm:t>
        <a:bodyPr/>
        <a:lstStyle/>
        <a:p>
          <a:endParaRPr lang="en-US"/>
        </a:p>
      </dgm:t>
    </dgm:pt>
    <dgm:pt modelId="{7A617EC5-5090-4958-A43F-7DD5C1FEB21E}" type="sibTrans" cxnId="{0CEE3606-1801-49A1-9BA5-0EC8DDCC98EF}">
      <dgm:prSet/>
      <dgm:spPr/>
      <dgm:t>
        <a:bodyPr/>
        <a:lstStyle/>
        <a:p>
          <a:endParaRPr lang="en-US"/>
        </a:p>
      </dgm:t>
    </dgm:pt>
    <dgm:pt modelId="{B6660032-E056-46EE-A6CB-20C76A5855CE}">
      <dgm:prSet/>
      <dgm:spPr/>
      <dgm:t>
        <a:bodyPr/>
        <a:lstStyle/>
        <a:p>
          <a:r>
            <a:rPr lang="en-US"/>
            <a:t>Startup Script (startup.sh):</a:t>
          </a:r>
        </a:p>
      </dgm:t>
    </dgm:pt>
    <dgm:pt modelId="{E58AF3A0-EA3D-46B9-91F1-C41152E417A3}" type="parTrans" cxnId="{326BFFDB-A358-4FCC-AC41-D0D6ECFE9D3C}">
      <dgm:prSet/>
      <dgm:spPr/>
      <dgm:t>
        <a:bodyPr/>
        <a:lstStyle/>
        <a:p>
          <a:endParaRPr lang="en-US"/>
        </a:p>
      </dgm:t>
    </dgm:pt>
    <dgm:pt modelId="{79AE080D-83F1-4FED-B983-4B7565E957D9}" type="sibTrans" cxnId="{326BFFDB-A358-4FCC-AC41-D0D6ECFE9D3C}">
      <dgm:prSet/>
      <dgm:spPr/>
      <dgm:t>
        <a:bodyPr/>
        <a:lstStyle/>
        <a:p>
          <a:endParaRPr lang="en-US"/>
        </a:p>
      </dgm:t>
    </dgm:pt>
    <dgm:pt modelId="{F02DF6F0-F115-4282-8783-D5079457433C}">
      <dgm:prSet/>
      <dgm:spPr/>
      <dgm:t>
        <a:bodyPr/>
        <a:lstStyle/>
        <a:p>
          <a:r>
            <a:rPr lang="en-US"/>
            <a:t>Activates venv</a:t>
          </a:r>
        </a:p>
      </dgm:t>
    </dgm:pt>
    <dgm:pt modelId="{1445D086-16E0-4099-A159-75FFDFB1BF35}" type="parTrans" cxnId="{ECF48616-8DC6-4BFC-9472-407FAAFC7871}">
      <dgm:prSet/>
      <dgm:spPr/>
      <dgm:t>
        <a:bodyPr/>
        <a:lstStyle/>
        <a:p>
          <a:endParaRPr lang="en-US"/>
        </a:p>
      </dgm:t>
    </dgm:pt>
    <dgm:pt modelId="{081C80BF-D3A2-490B-AFBA-588373D8BC15}" type="sibTrans" cxnId="{ECF48616-8DC6-4BFC-9472-407FAAFC7871}">
      <dgm:prSet/>
      <dgm:spPr/>
      <dgm:t>
        <a:bodyPr/>
        <a:lstStyle/>
        <a:p>
          <a:endParaRPr lang="en-US"/>
        </a:p>
      </dgm:t>
    </dgm:pt>
    <dgm:pt modelId="{3B149770-52DD-4FFD-A22B-5A84DEA0D00F}">
      <dgm:prSet/>
      <dgm:spPr/>
      <dgm:t>
        <a:bodyPr/>
        <a:lstStyle/>
        <a:p>
          <a:r>
            <a:rPr lang="en-US"/>
            <a:t>Pulls latest changes from git</a:t>
          </a:r>
        </a:p>
      </dgm:t>
    </dgm:pt>
    <dgm:pt modelId="{69BFA9FD-F0F0-44B8-80F2-E0ACC27379EB}" type="parTrans" cxnId="{9159856C-61D8-45E2-9DB0-4F2B218B103C}">
      <dgm:prSet/>
      <dgm:spPr/>
      <dgm:t>
        <a:bodyPr/>
        <a:lstStyle/>
        <a:p>
          <a:endParaRPr lang="en-US"/>
        </a:p>
      </dgm:t>
    </dgm:pt>
    <dgm:pt modelId="{A8226A90-14B3-4503-8DEA-CCDD97715BE6}" type="sibTrans" cxnId="{9159856C-61D8-45E2-9DB0-4F2B218B103C}">
      <dgm:prSet/>
      <dgm:spPr/>
      <dgm:t>
        <a:bodyPr/>
        <a:lstStyle/>
        <a:p>
          <a:endParaRPr lang="en-US"/>
        </a:p>
      </dgm:t>
    </dgm:pt>
    <dgm:pt modelId="{CB6358F7-44A1-4E27-ACE2-1E6AAF98BBC3}">
      <dgm:prSet/>
      <dgm:spPr/>
      <dgm:t>
        <a:bodyPr/>
        <a:lstStyle/>
        <a:p>
          <a:r>
            <a:rPr lang="en-US"/>
            <a:t>Must use 'source startup.sh' (not './startup.sh')</a:t>
          </a:r>
        </a:p>
      </dgm:t>
    </dgm:pt>
    <dgm:pt modelId="{9DAD62A0-0791-404F-993D-E84062537970}" type="parTrans" cxnId="{9418335E-442C-4EB2-8166-C0600ADB8D33}">
      <dgm:prSet/>
      <dgm:spPr/>
      <dgm:t>
        <a:bodyPr/>
        <a:lstStyle/>
        <a:p>
          <a:endParaRPr lang="en-US"/>
        </a:p>
      </dgm:t>
    </dgm:pt>
    <dgm:pt modelId="{6BCA6339-239B-47A3-B16A-9E57E9C18B79}" type="sibTrans" cxnId="{9418335E-442C-4EB2-8166-C0600ADB8D33}">
      <dgm:prSet/>
      <dgm:spPr/>
      <dgm:t>
        <a:bodyPr/>
        <a:lstStyle/>
        <a:p>
          <a:endParaRPr lang="en-US"/>
        </a:p>
      </dgm:t>
    </dgm:pt>
    <dgm:pt modelId="{533BDFE9-1864-4F7E-990F-F2D2AC80E0AE}">
      <dgm:prSet/>
      <dgm:spPr/>
      <dgm:t>
        <a:bodyPr/>
        <a:lstStyle/>
        <a:p>
          <a:r>
            <a:rPr lang="en-US"/>
            <a:t>Save Script (save.sh):</a:t>
          </a:r>
        </a:p>
      </dgm:t>
    </dgm:pt>
    <dgm:pt modelId="{0493229F-95AA-4CD9-8562-85B9F0482000}" type="parTrans" cxnId="{05364EB9-E78B-41A1-940E-B1CC115EED78}">
      <dgm:prSet/>
      <dgm:spPr/>
      <dgm:t>
        <a:bodyPr/>
        <a:lstStyle/>
        <a:p>
          <a:endParaRPr lang="en-US"/>
        </a:p>
      </dgm:t>
    </dgm:pt>
    <dgm:pt modelId="{03881D43-392D-4FDE-A5CD-3E5EF03C4603}" type="sibTrans" cxnId="{05364EB9-E78B-41A1-940E-B1CC115EED78}">
      <dgm:prSet/>
      <dgm:spPr/>
      <dgm:t>
        <a:bodyPr/>
        <a:lstStyle/>
        <a:p>
          <a:endParaRPr lang="en-US"/>
        </a:p>
      </dgm:t>
    </dgm:pt>
    <dgm:pt modelId="{247C7B54-B3F0-46C3-B8E4-44C9DB51333D}">
      <dgm:prSet/>
      <dgm:spPr/>
      <dgm:t>
        <a:bodyPr/>
        <a:lstStyle/>
        <a:p>
          <a:r>
            <a:rPr lang="en-US"/>
            <a:t>Commits code to git with custom message</a:t>
          </a:r>
        </a:p>
      </dgm:t>
    </dgm:pt>
    <dgm:pt modelId="{27E9ADD1-F062-4415-862A-211AA697D1F1}" type="parTrans" cxnId="{DC9C980B-8F53-4B46-B164-D6B9A8FB4AEF}">
      <dgm:prSet/>
      <dgm:spPr/>
      <dgm:t>
        <a:bodyPr/>
        <a:lstStyle/>
        <a:p>
          <a:endParaRPr lang="en-US"/>
        </a:p>
      </dgm:t>
    </dgm:pt>
    <dgm:pt modelId="{B12903B2-1FBD-424D-B693-F1C965EC02E4}" type="sibTrans" cxnId="{DC9C980B-8F53-4B46-B164-D6B9A8FB4AEF}">
      <dgm:prSet/>
      <dgm:spPr/>
      <dgm:t>
        <a:bodyPr/>
        <a:lstStyle/>
        <a:p>
          <a:endParaRPr lang="en-US"/>
        </a:p>
      </dgm:t>
    </dgm:pt>
    <dgm:pt modelId="{42A52D2D-E8FF-4C42-9EFD-1E66588A5B50}">
      <dgm:prSet/>
      <dgm:spPr/>
      <dgm:t>
        <a:bodyPr/>
        <a:lstStyle/>
        <a:p>
          <a:r>
            <a:rPr lang="en-US"/>
            <a:t>Pushes to GitHub</a:t>
          </a:r>
        </a:p>
      </dgm:t>
    </dgm:pt>
    <dgm:pt modelId="{1CEBB532-D3A4-4804-90A2-43BB93A8CE6A}" type="parTrans" cxnId="{7BC632DA-555C-48F8-AE5D-EC44FE4B3211}">
      <dgm:prSet/>
      <dgm:spPr/>
      <dgm:t>
        <a:bodyPr/>
        <a:lstStyle/>
        <a:p>
          <a:endParaRPr lang="en-US"/>
        </a:p>
      </dgm:t>
    </dgm:pt>
    <dgm:pt modelId="{6ADD548C-717E-4A6E-88DB-287FECCD8102}" type="sibTrans" cxnId="{7BC632DA-555C-48F8-AE5D-EC44FE4B3211}">
      <dgm:prSet/>
      <dgm:spPr/>
      <dgm:t>
        <a:bodyPr/>
        <a:lstStyle/>
        <a:p>
          <a:endParaRPr lang="en-US"/>
        </a:p>
      </dgm:t>
    </dgm:pt>
    <dgm:pt modelId="{EC3D7CC2-EF35-42C7-8A5A-F19650E88B91}">
      <dgm:prSet/>
      <dgm:spPr/>
      <dgm:t>
        <a:bodyPr/>
        <a:lstStyle/>
        <a:p>
          <a:r>
            <a:rPr lang="en-US"/>
            <a:t>Backs up .npy files to OneDrive</a:t>
          </a:r>
        </a:p>
      </dgm:t>
    </dgm:pt>
    <dgm:pt modelId="{AC2FD25A-B5AB-40DD-9F8D-C7F762F3F92E}" type="parTrans" cxnId="{4E247668-CF39-4885-A18A-B153D0A8647C}">
      <dgm:prSet/>
      <dgm:spPr/>
      <dgm:t>
        <a:bodyPr/>
        <a:lstStyle/>
        <a:p>
          <a:endParaRPr lang="en-US"/>
        </a:p>
      </dgm:t>
    </dgm:pt>
    <dgm:pt modelId="{741E0351-0646-4ECC-B163-484DCA610948}" type="sibTrans" cxnId="{4E247668-CF39-4885-A18A-B153D0A8647C}">
      <dgm:prSet/>
      <dgm:spPr/>
      <dgm:t>
        <a:bodyPr/>
        <a:lstStyle/>
        <a:p>
          <a:endParaRPr lang="en-US"/>
        </a:p>
      </dgm:t>
    </dgm:pt>
    <dgm:pt modelId="{9187918E-3017-4D91-AABF-15B0401D27CA}">
      <dgm:prSet/>
      <dgm:spPr/>
      <dgm:t>
        <a:bodyPr/>
        <a:lstStyle/>
        <a:p>
          <a:r>
            <a:rPr lang="en-US"/>
            <a:t>Documentation:</a:t>
          </a:r>
        </a:p>
      </dgm:t>
    </dgm:pt>
    <dgm:pt modelId="{C4E16E25-0986-405A-9B47-166ACF51BE82}" type="parTrans" cxnId="{230935B5-561B-41FF-94BA-5E719FF57CF5}">
      <dgm:prSet/>
      <dgm:spPr/>
      <dgm:t>
        <a:bodyPr/>
        <a:lstStyle/>
        <a:p>
          <a:endParaRPr lang="en-US"/>
        </a:p>
      </dgm:t>
    </dgm:pt>
    <dgm:pt modelId="{B0825341-0124-4497-A5B1-16E3CE5DC830}" type="sibTrans" cxnId="{230935B5-561B-41FF-94BA-5E719FF57CF5}">
      <dgm:prSet/>
      <dgm:spPr/>
      <dgm:t>
        <a:bodyPr/>
        <a:lstStyle/>
        <a:p>
          <a:endParaRPr lang="en-US"/>
        </a:p>
      </dgm:t>
    </dgm:pt>
    <dgm:pt modelId="{DE23C2D8-E41C-4E22-84AD-021FE061DC2E}">
      <dgm:prSet/>
      <dgm:spPr/>
      <dgm:t>
        <a:bodyPr/>
        <a:lstStyle/>
        <a:p>
          <a:r>
            <a:rPr lang="en-US"/>
            <a:t>Quarto document (notes.qmd) for methodology</a:t>
          </a:r>
        </a:p>
      </dgm:t>
    </dgm:pt>
    <dgm:pt modelId="{260EED1A-A102-4135-B0BE-A61D895989C2}" type="parTrans" cxnId="{790825EB-CDB2-40D0-A813-552E87EBAF7C}">
      <dgm:prSet/>
      <dgm:spPr/>
      <dgm:t>
        <a:bodyPr/>
        <a:lstStyle/>
        <a:p>
          <a:endParaRPr lang="en-US"/>
        </a:p>
      </dgm:t>
    </dgm:pt>
    <dgm:pt modelId="{3D497422-7C63-4533-93F6-2F132131DD7C}" type="sibTrans" cxnId="{790825EB-CDB2-40D0-A813-552E87EBAF7C}">
      <dgm:prSet/>
      <dgm:spPr/>
      <dgm:t>
        <a:bodyPr/>
        <a:lstStyle/>
        <a:p>
          <a:endParaRPr lang="en-US"/>
        </a:p>
      </dgm:t>
    </dgm:pt>
    <dgm:pt modelId="{428DD800-69C3-42C0-957B-460442A807D9}">
      <dgm:prSet/>
      <dgm:spPr/>
      <dgm:t>
        <a:bodyPr/>
        <a:lstStyle/>
        <a:p>
          <a:r>
            <a:rPr lang="en-US"/>
            <a:t>CLAUDE.md for AI-assisted development</a:t>
          </a:r>
        </a:p>
      </dgm:t>
    </dgm:pt>
    <dgm:pt modelId="{07CEF8FE-4993-4945-A367-F68A1DECE03D}" type="parTrans" cxnId="{7F62B23F-CCAA-45F4-B231-F10122798416}">
      <dgm:prSet/>
      <dgm:spPr/>
      <dgm:t>
        <a:bodyPr/>
        <a:lstStyle/>
        <a:p>
          <a:endParaRPr lang="en-US"/>
        </a:p>
      </dgm:t>
    </dgm:pt>
    <dgm:pt modelId="{EC070761-DEA7-4096-993D-D63A642859E8}" type="sibTrans" cxnId="{7F62B23F-CCAA-45F4-B231-F10122798416}">
      <dgm:prSet/>
      <dgm:spPr/>
      <dgm:t>
        <a:bodyPr/>
        <a:lstStyle/>
        <a:p>
          <a:endParaRPr lang="en-US"/>
        </a:p>
      </dgm:t>
    </dgm:pt>
    <dgm:pt modelId="{FB206264-F719-3440-89EB-868B5163333A}" type="pres">
      <dgm:prSet presAssocID="{49AC8DD0-7DBF-4301-9404-57B4CF0C48BE}" presName="linear" presStyleCnt="0">
        <dgm:presLayoutVars>
          <dgm:dir/>
          <dgm:animLvl val="lvl"/>
          <dgm:resizeHandles val="exact"/>
        </dgm:presLayoutVars>
      </dgm:prSet>
      <dgm:spPr/>
    </dgm:pt>
    <dgm:pt modelId="{DD4E4D12-1C32-184A-97BC-0927FE8B65C2}" type="pres">
      <dgm:prSet presAssocID="{357DE16F-8428-47C0-A0FF-2524DF91EB91}" presName="parentLin" presStyleCnt="0"/>
      <dgm:spPr/>
    </dgm:pt>
    <dgm:pt modelId="{DBF0C145-5009-5A4E-8BC8-8705D2EF204A}" type="pres">
      <dgm:prSet presAssocID="{357DE16F-8428-47C0-A0FF-2524DF91EB91}" presName="parentLeftMargin" presStyleLbl="node1" presStyleIdx="0" presStyleCnt="4"/>
      <dgm:spPr/>
    </dgm:pt>
    <dgm:pt modelId="{96C82E07-1589-5F40-8BE1-22FF30388194}" type="pres">
      <dgm:prSet presAssocID="{357DE16F-8428-47C0-A0FF-2524DF91EB91}" presName="parentText" presStyleLbl="node1" presStyleIdx="0" presStyleCnt="4">
        <dgm:presLayoutVars>
          <dgm:chMax val="0"/>
          <dgm:bulletEnabled val="1"/>
        </dgm:presLayoutVars>
      </dgm:prSet>
      <dgm:spPr/>
    </dgm:pt>
    <dgm:pt modelId="{9FD7DD8F-F1DC-EB4B-8172-0ECFE9F3ED65}" type="pres">
      <dgm:prSet presAssocID="{357DE16F-8428-47C0-A0FF-2524DF91EB91}" presName="negativeSpace" presStyleCnt="0"/>
      <dgm:spPr/>
    </dgm:pt>
    <dgm:pt modelId="{A11172AC-B138-6947-8DAA-0DE3F33F5E15}" type="pres">
      <dgm:prSet presAssocID="{357DE16F-8428-47C0-A0FF-2524DF91EB91}" presName="childText" presStyleLbl="conFgAcc1" presStyleIdx="0" presStyleCnt="4">
        <dgm:presLayoutVars>
          <dgm:bulletEnabled val="1"/>
        </dgm:presLayoutVars>
      </dgm:prSet>
      <dgm:spPr/>
    </dgm:pt>
    <dgm:pt modelId="{B54588A0-7DD8-8A4A-9BE1-E628DC2C4CCD}" type="pres">
      <dgm:prSet presAssocID="{7A617EC5-5090-4958-A43F-7DD5C1FEB21E}" presName="spaceBetweenRectangles" presStyleCnt="0"/>
      <dgm:spPr/>
    </dgm:pt>
    <dgm:pt modelId="{1D5D622A-70C9-9647-848A-9FBD67EFE629}" type="pres">
      <dgm:prSet presAssocID="{B6660032-E056-46EE-A6CB-20C76A5855CE}" presName="parentLin" presStyleCnt="0"/>
      <dgm:spPr/>
    </dgm:pt>
    <dgm:pt modelId="{F7C3F92B-0162-9848-A780-208B1391E866}" type="pres">
      <dgm:prSet presAssocID="{B6660032-E056-46EE-A6CB-20C76A5855CE}" presName="parentLeftMargin" presStyleLbl="node1" presStyleIdx="0" presStyleCnt="4"/>
      <dgm:spPr/>
    </dgm:pt>
    <dgm:pt modelId="{E26CE547-262E-C448-BEAB-69AFBD7C8428}" type="pres">
      <dgm:prSet presAssocID="{B6660032-E056-46EE-A6CB-20C76A5855CE}" presName="parentText" presStyleLbl="node1" presStyleIdx="1" presStyleCnt="4">
        <dgm:presLayoutVars>
          <dgm:chMax val="0"/>
          <dgm:bulletEnabled val="1"/>
        </dgm:presLayoutVars>
      </dgm:prSet>
      <dgm:spPr/>
    </dgm:pt>
    <dgm:pt modelId="{E939F135-759B-9F44-A0CB-D22471A02B77}" type="pres">
      <dgm:prSet presAssocID="{B6660032-E056-46EE-A6CB-20C76A5855CE}" presName="negativeSpace" presStyleCnt="0"/>
      <dgm:spPr/>
    </dgm:pt>
    <dgm:pt modelId="{9EC3140F-40CF-024E-B593-C78E1B5DE1E9}" type="pres">
      <dgm:prSet presAssocID="{B6660032-E056-46EE-A6CB-20C76A5855CE}" presName="childText" presStyleLbl="conFgAcc1" presStyleIdx="1" presStyleCnt="4">
        <dgm:presLayoutVars>
          <dgm:bulletEnabled val="1"/>
        </dgm:presLayoutVars>
      </dgm:prSet>
      <dgm:spPr/>
    </dgm:pt>
    <dgm:pt modelId="{0CF83627-A45A-EF4D-AE95-CDDB2BF4445B}" type="pres">
      <dgm:prSet presAssocID="{79AE080D-83F1-4FED-B983-4B7565E957D9}" presName="spaceBetweenRectangles" presStyleCnt="0"/>
      <dgm:spPr/>
    </dgm:pt>
    <dgm:pt modelId="{A8F4C557-C2D4-DC4F-9877-7431FF0C714A}" type="pres">
      <dgm:prSet presAssocID="{533BDFE9-1864-4F7E-990F-F2D2AC80E0AE}" presName="parentLin" presStyleCnt="0"/>
      <dgm:spPr/>
    </dgm:pt>
    <dgm:pt modelId="{2CA713DD-B2A6-9C4F-A13D-B44F8237BB7F}" type="pres">
      <dgm:prSet presAssocID="{533BDFE9-1864-4F7E-990F-F2D2AC80E0AE}" presName="parentLeftMargin" presStyleLbl="node1" presStyleIdx="1" presStyleCnt="4"/>
      <dgm:spPr/>
    </dgm:pt>
    <dgm:pt modelId="{542DF839-AA37-904D-8A7C-4BE579531B03}" type="pres">
      <dgm:prSet presAssocID="{533BDFE9-1864-4F7E-990F-F2D2AC80E0AE}" presName="parentText" presStyleLbl="node1" presStyleIdx="2" presStyleCnt="4">
        <dgm:presLayoutVars>
          <dgm:chMax val="0"/>
          <dgm:bulletEnabled val="1"/>
        </dgm:presLayoutVars>
      </dgm:prSet>
      <dgm:spPr/>
    </dgm:pt>
    <dgm:pt modelId="{A1229A34-DDF5-044E-8C99-AFCC1F388633}" type="pres">
      <dgm:prSet presAssocID="{533BDFE9-1864-4F7E-990F-F2D2AC80E0AE}" presName="negativeSpace" presStyleCnt="0"/>
      <dgm:spPr/>
    </dgm:pt>
    <dgm:pt modelId="{CFC31411-5549-AD4B-8AFE-1906B3CA616B}" type="pres">
      <dgm:prSet presAssocID="{533BDFE9-1864-4F7E-990F-F2D2AC80E0AE}" presName="childText" presStyleLbl="conFgAcc1" presStyleIdx="2" presStyleCnt="4">
        <dgm:presLayoutVars>
          <dgm:bulletEnabled val="1"/>
        </dgm:presLayoutVars>
      </dgm:prSet>
      <dgm:spPr/>
    </dgm:pt>
    <dgm:pt modelId="{295D265E-48E7-DA4A-9813-A1FB4E054C49}" type="pres">
      <dgm:prSet presAssocID="{03881D43-392D-4FDE-A5CD-3E5EF03C4603}" presName="spaceBetweenRectangles" presStyleCnt="0"/>
      <dgm:spPr/>
    </dgm:pt>
    <dgm:pt modelId="{80BD691F-991D-3947-9FE3-C2C28B94B652}" type="pres">
      <dgm:prSet presAssocID="{9187918E-3017-4D91-AABF-15B0401D27CA}" presName="parentLin" presStyleCnt="0"/>
      <dgm:spPr/>
    </dgm:pt>
    <dgm:pt modelId="{F4BC60FF-7B7C-5B4A-BF9A-C01A6E189A3D}" type="pres">
      <dgm:prSet presAssocID="{9187918E-3017-4D91-AABF-15B0401D27CA}" presName="parentLeftMargin" presStyleLbl="node1" presStyleIdx="2" presStyleCnt="4"/>
      <dgm:spPr/>
    </dgm:pt>
    <dgm:pt modelId="{C5C137F6-A6FA-C54C-82DA-087D55841599}" type="pres">
      <dgm:prSet presAssocID="{9187918E-3017-4D91-AABF-15B0401D27CA}" presName="parentText" presStyleLbl="node1" presStyleIdx="3" presStyleCnt="4">
        <dgm:presLayoutVars>
          <dgm:chMax val="0"/>
          <dgm:bulletEnabled val="1"/>
        </dgm:presLayoutVars>
      </dgm:prSet>
      <dgm:spPr/>
    </dgm:pt>
    <dgm:pt modelId="{137424AA-D340-3E44-A73C-01AB5F4355CF}" type="pres">
      <dgm:prSet presAssocID="{9187918E-3017-4D91-AABF-15B0401D27CA}" presName="negativeSpace" presStyleCnt="0"/>
      <dgm:spPr/>
    </dgm:pt>
    <dgm:pt modelId="{C2E5A1C2-8EA4-7D4F-A53F-9961EBC1105F}" type="pres">
      <dgm:prSet presAssocID="{9187918E-3017-4D91-AABF-15B0401D27CA}" presName="childText" presStyleLbl="conFgAcc1" presStyleIdx="3" presStyleCnt="4">
        <dgm:presLayoutVars>
          <dgm:bulletEnabled val="1"/>
        </dgm:presLayoutVars>
      </dgm:prSet>
      <dgm:spPr/>
    </dgm:pt>
  </dgm:ptLst>
  <dgm:cxnLst>
    <dgm:cxn modelId="{0CEE3606-1801-49A1-9BA5-0EC8DDCC98EF}" srcId="{49AC8DD0-7DBF-4301-9404-57B4CF0C48BE}" destId="{357DE16F-8428-47C0-A0FF-2524DF91EB91}" srcOrd="0" destOrd="0" parTransId="{B9BBF0EB-92BE-4267-9D65-D11C03596542}" sibTransId="{7A617EC5-5090-4958-A43F-7DD5C1FEB21E}"/>
    <dgm:cxn modelId="{DC9C980B-8F53-4B46-B164-D6B9A8FB4AEF}" srcId="{533BDFE9-1864-4F7E-990F-F2D2AC80E0AE}" destId="{247C7B54-B3F0-46C3-B8E4-44C9DB51333D}" srcOrd="0" destOrd="0" parTransId="{27E9ADD1-F062-4415-862A-211AA697D1F1}" sibTransId="{B12903B2-1FBD-424D-B693-F1C965EC02E4}"/>
    <dgm:cxn modelId="{60047111-E871-F848-9DE5-14B9D87FBFCD}" type="presOf" srcId="{9187918E-3017-4D91-AABF-15B0401D27CA}" destId="{C5C137F6-A6FA-C54C-82DA-087D55841599}" srcOrd="1" destOrd="0" presId="urn:microsoft.com/office/officeart/2005/8/layout/list1"/>
    <dgm:cxn modelId="{ECF48616-8DC6-4BFC-9472-407FAAFC7871}" srcId="{B6660032-E056-46EE-A6CB-20C76A5855CE}" destId="{F02DF6F0-F115-4282-8783-D5079457433C}" srcOrd="0" destOrd="0" parTransId="{1445D086-16E0-4099-A159-75FFDFB1BF35}" sibTransId="{081C80BF-D3A2-490B-AFBA-588373D8BC15}"/>
    <dgm:cxn modelId="{9E9B4918-729E-A143-899C-132FD95B2585}" type="presOf" srcId="{533BDFE9-1864-4F7E-990F-F2D2AC80E0AE}" destId="{2CA713DD-B2A6-9C4F-A13D-B44F8237BB7F}" srcOrd="0" destOrd="0" presId="urn:microsoft.com/office/officeart/2005/8/layout/list1"/>
    <dgm:cxn modelId="{F0DBCC1C-710F-FF49-BAC9-6A721966ED55}" type="presOf" srcId="{B6660032-E056-46EE-A6CB-20C76A5855CE}" destId="{E26CE547-262E-C448-BEAB-69AFBD7C8428}" srcOrd="1" destOrd="0" presId="urn:microsoft.com/office/officeart/2005/8/layout/list1"/>
    <dgm:cxn modelId="{2EB38C26-71CB-3B42-B26C-89F5BE17C165}" type="presOf" srcId="{428DD800-69C3-42C0-957B-460442A807D9}" destId="{C2E5A1C2-8EA4-7D4F-A53F-9961EBC1105F}" srcOrd="0" destOrd="1" presId="urn:microsoft.com/office/officeart/2005/8/layout/list1"/>
    <dgm:cxn modelId="{A1897829-D5E2-AE4C-8BDE-185BBFD29B84}" type="presOf" srcId="{F02DF6F0-F115-4282-8783-D5079457433C}" destId="{9EC3140F-40CF-024E-B593-C78E1B5DE1E9}" srcOrd="0" destOrd="0" presId="urn:microsoft.com/office/officeart/2005/8/layout/list1"/>
    <dgm:cxn modelId="{1552D32F-BA96-D642-BBC9-993F001B56D5}" type="presOf" srcId="{B6660032-E056-46EE-A6CB-20C76A5855CE}" destId="{F7C3F92B-0162-9848-A780-208B1391E866}" srcOrd="0" destOrd="0" presId="urn:microsoft.com/office/officeart/2005/8/layout/list1"/>
    <dgm:cxn modelId="{83C59D30-C0F2-1E4B-84A7-549D71608C20}" type="presOf" srcId="{357DE16F-8428-47C0-A0FF-2524DF91EB91}" destId="{96C82E07-1589-5F40-8BE1-22FF30388194}" srcOrd="1" destOrd="0" presId="urn:microsoft.com/office/officeart/2005/8/layout/list1"/>
    <dgm:cxn modelId="{7F62B23F-CCAA-45F4-B231-F10122798416}" srcId="{9187918E-3017-4D91-AABF-15B0401D27CA}" destId="{428DD800-69C3-42C0-957B-460442A807D9}" srcOrd="1" destOrd="0" parTransId="{07CEF8FE-4993-4945-A367-F68A1DECE03D}" sibTransId="{EC070761-DEA7-4096-993D-D63A642859E8}"/>
    <dgm:cxn modelId="{9418335E-442C-4EB2-8166-C0600ADB8D33}" srcId="{B6660032-E056-46EE-A6CB-20C76A5855CE}" destId="{CB6358F7-44A1-4E27-ACE2-1E6AAF98BBC3}" srcOrd="2" destOrd="0" parTransId="{9DAD62A0-0791-404F-993D-E84062537970}" sibTransId="{6BCA6339-239B-47A3-B16A-9E57E9C18B79}"/>
    <dgm:cxn modelId="{4E247668-CF39-4885-A18A-B153D0A8647C}" srcId="{533BDFE9-1864-4F7E-990F-F2D2AC80E0AE}" destId="{EC3D7CC2-EF35-42C7-8A5A-F19650E88B91}" srcOrd="2" destOrd="0" parTransId="{AC2FD25A-B5AB-40DD-9F8D-C7F762F3F92E}" sibTransId="{741E0351-0646-4ECC-B163-484DCA610948}"/>
    <dgm:cxn modelId="{9159856C-61D8-45E2-9DB0-4F2B218B103C}" srcId="{B6660032-E056-46EE-A6CB-20C76A5855CE}" destId="{3B149770-52DD-4FFD-A22B-5A84DEA0D00F}" srcOrd="1" destOrd="0" parTransId="{69BFA9FD-F0F0-44B8-80F2-E0ACC27379EB}" sibTransId="{A8226A90-14B3-4503-8DEA-CCDD97715BE6}"/>
    <dgm:cxn modelId="{6746A96D-7901-D343-A5AA-951AC396866C}" type="presOf" srcId="{EC3D7CC2-EF35-42C7-8A5A-F19650E88B91}" destId="{CFC31411-5549-AD4B-8AFE-1906B3CA616B}" srcOrd="0" destOrd="2" presId="urn:microsoft.com/office/officeart/2005/8/layout/list1"/>
    <dgm:cxn modelId="{97BA6DA1-6D25-234B-97CF-71B6899C73BB}" type="presOf" srcId="{9187918E-3017-4D91-AABF-15B0401D27CA}" destId="{F4BC60FF-7B7C-5B4A-BF9A-C01A6E189A3D}" srcOrd="0" destOrd="0" presId="urn:microsoft.com/office/officeart/2005/8/layout/list1"/>
    <dgm:cxn modelId="{D3EF86AB-3930-F642-A0E4-F274A56DC2A4}" type="presOf" srcId="{357DE16F-8428-47C0-A0FF-2524DF91EB91}" destId="{DBF0C145-5009-5A4E-8BC8-8705D2EF204A}" srcOrd="0" destOrd="0" presId="urn:microsoft.com/office/officeart/2005/8/layout/list1"/>
    <dgm:cxn modelId="{59753AB2-F4C6-5D45-8EA3-4876B0CE10B5}" type="presOf" srcId="{DE23C2D8-E41C-4E22-84AD-021FE061DC2E}" destId="{C2E5A1C2-8EA4-7D4F-A53F-9961EBC1105F}" srcOrd="0" destOrd="0" presId="urn:microsoft.com/office/officeart/2005/8/layout/list1"/>
    <dgm:cxn modelId="{E58936B4-0324-EF45-9A4F-FCE8ABB672F0}" type="presOf" srcId="{3B149770-52DD-4FFD-A22B-5A84DEA0D00F}" destId="{9EC3140F-40CF-024E-B593-C78E1B5DE1E9}" srcOrd="0" destOrd="1" presId="urn:microsoft.com/office/officeart/2005/8/layout/list1"/>
    <dgm:cxn modelId="{230935B5-561B-41FF-94BA-5E719FF57CF5}" srcId="{49AC8DD0-7DBF-4301-9404-57B4CF0C48BE}" destId="{9187918E-3017-4D91-AABF-15B0401D27CA}" srcOrd="3" destOrd="0" parTransId="{C4E16E25-0986-405A-9B47-166ACF51BE82}" sibTransId="{B0825341-0124-4497-A5B1-16E3CE5DC830}"/>
    <dgm:cxn modelId="{05364EB9-E78B-41A1-940E-B1CC115EED78}" srcId="{49AC8DD0-7DBF-4301-9404-57B4CF0C48BE}" destId="{533BDFE9-1864-4F7E-990F-F2D2AC80E0AE}" srcOrd="2" destOrd="0" parTransId="{0493229F-95AA-4CD9-8562-85B9F0482000}" sibTransId="{03881D43-392D-4FDE-A5CD-3E5EF03C4603}"/>
    <dgm:cxn modelId="{0E8BBEBC-FBB2-9F4E-AAA8-EF496007A55B}" type="presOf" srcId="{247C7B54-B3F0-46C3-B8E4-44C9DB51333D}" destId="{CFC31411-5549-AD4B-8AFE-1906B3CA616B}" srcOrd="0" destOrd="0" presId="urn:microsoft.com/office/officeart/2005/8/layout/list1"/>
    <dgm:cxn modelId="{0DA25FC6-26AC-9140-9AED-D938DF157B18}" type="presOf" srcId="{49AC8DD0-7DBF-4301-9404-57B4CF0C48BE}" destId="{FB206264-F719-3440-89EB-868B5163333A}" srcOrd="0" destOrd="0" presId="urn:microsoft.com/office/officeart/2005/8/layout/list1"/>
    <dgm:cxn modelId="{6468E3CB-4017-E248-BFDD-190B777D46EE}" type="presOf" srcId="{CB6358F7-44A1-4E27-ACE2-1E6AAF98BBC3}" destId="{9EC3140F-40CF-024E-B593-C78E1B5DE1E9}" srcOrd="0" destOrd="2" presId="urn:microsoft.com/office/officeart/2005/8/layout/list1"/>
    <dgm:cxn modelId="{7BC632DA-555C-48F8-AE5D-EC44FE4B3211}" srcId="{533BDFE9-1864-4F7E-990F-F2D2AC80E0AE}" destId="{42A52D2D-E8FF-4C42-9EFD-1E66588A5B50}" srcOrd="1" destOrd="0" parTransId="{1CEBB532-D3A4-4804-90A2-43BB93A8CE6A}" sibTransId="{6ADD548C-717E-4A6E-88DB-287FECCD8102}"/>
    <dgm:cxn modelId="{326BFFDB-A358-4FCC-AC41-D0D6ECFE9D3C}" srcId="{49AC8DD0-7DBF-4301-9404-57B4CF0C48BE}" destId="{B6660032-E056-46EE-A6CB-20C76A5855CE}" srcOrd="1" destOrd="0" parTransId="{E58AF3A0-EA3D-46B9-91F1-C41152E417A3}" sibTransId="{79AE080D-83F1-4FED-B983-4B7565E957D9}"/>
    <dgm:cxn modelId="{5CD9ACE8-0ED8-AD47-A112-9649A509340F}" type="presOf" srcId="{42A52D2D-E8FF-4C42-9EFD-1E66588A5B50}" destId="{CFC31411-5549-AD4B-8AFE-1906B3CA616B}" srcOrd="0" destOrd="1" presId="urn:microsoft.com/office/officeart/2005/8/layout/list1"/>
    <dgm:cxn modelId="{790825EB-CDB2-40D0-A813-552E87EBAF7C}" srcId="{9187918E-3017-4D91-AABF-15B0401D27CA}" destId="{DE23C2D8-E41C-4E22-84AD-021FE061DC2E}" srcOrd="0" destOrd="0" parTransId="{260EED1A-A102-4135-B0BE-A61D895989C2}" sibTransId="{3D497422-7C63-4533-93F6-2F132131DD7C}"/>
    <dgm:cxn modelId="{515233F0-4BCD-0542-B045-4D5E3DBBF4CC}" type="presOf" srcId="{533BDFE9-1864-4F7E-990F-F2D2AC80E0AE}" destId="{542DF839-AA37-904D-8A7C-4BE579531B03}" srcOrd="1" destOrd="0" presId="urn:microsoft.com/office/officeart/2005/8/layout/list1"/>
    <dgm:cxn modelId="{97BE3A37-47EC-D847-AEEA-CC645D9BE302}" type="presParOf" srcId="{FB206264-F719-3440-89EB-868B5163333A}" destId="{DD4E4D12-1C32-184A-97BC-0927FE8B65C2}" srcOrd="0" destOrd="0" presId="urn:microsoft.com/office/officeart/2005/8/layout/list1"/>
    <dgm:cxn modelId="{10438BF0-C215-094F-819F-1EF2A33C2A23}" type="presParOf" srcId="{DD4E4D12-1C32-184A-97BC-0927FE8B65C2}" destId="{DBF0C145-5009-5A4E-8BC8-8705D2EF204A}" srcOrd="0" destOrd="0" presId="urn:microsoft.com/office/officeart/2005/8/layout/list1"/>
    <dgm:cxn modelId="{7D0C02E3-AC40-D944-9B34-D213C3045AA5}" type="presParOf" srcId="{DD4E4D12-1C32-184A-97BC-0927FE8B65C2}" destId="{96C82E07-1589-5F40-8BE1-22FF30388194}" srcOrd="1" destOrd="0" presId="urn:microsoft.com/office/officeart/2005/8/layout/list1"/>
    <dgm:cxn modelId="{B6FFF640-F427-034D-88BD-4056370804F5}" type="presParOf" srcId="{FB206264-F719-3440-89EB-868B5163333A}" destId="{9FD7DD8F-F1DC-EB4B-8172-0ECFE9F3ED65}" srcOrd="1" destOrd="0" presId="urn:microsoft.com/office/officeart/2005/8/layout/list1"/>
    <dgm:cxn modelId="{2EF9E115-D73A-124D-BEC8-A25D5A8AF290}" type="presParOf" srcId="{FB206264-F719-3440-89EB-868B5163333A}" destId="{A11172AC-B138-6947-8DAA-0DE3F33F5E15}" srcOrd="2" destOrd="0" presId="urn:microsoft.com/office/officeart/2005/8/layout/list1"/>
    <dgm:cxn modelId="{34D3B7B4-4F7F-9241-92A3-1211789591FD}" type="presParOf" srcId="{FB206264-F719-3440-89EB-868B5163333A}" destId="{B54588A0-7DD8-8A4A-9BE1-E628DC2C4CCD}" srcOrd="3" destOrd="0" presId="urn:microsoft.com/office/officeart/2005/8/layout/list1"/>
    <dgm:cxn modelId="{BE76C710-602E-5741-992E-6FA44BA41023}" type="presParOf" srcId="{FB206264-F719-3440-89EB-868B5163333A}" destId="{1D5D622A-70C9-9647-848A-9FBD67EFE629}" srcOrd="4" destOrd="0" presId="urn:microsoft.com/office/officeart/2005/8/layout/list1"/>
    <dgm:cxn modelId="{3EFE78E9-124F-4C46-9581-6E22CE0934C2}" type="presParOf" srcId="{1D5D622A-70C9-9647-848A-9FBD67EFE629}" destId="{F7C3F92B-0162-9848-A780-208B1391E866}" srcOrd="0" destOrd="0" presId="urn:microsoft.com/office/officeart/2005/8/layout/list1"/>
    <dgm:cxn modelId="{D6772B51-0BE6-2B43-BC9D-27E2DA9A61FA}" type="presParOf" srcId="{1D5D622A-70C9-9647-848A-9FBD67EFE629}" destId="{E26CE547-262E-C448-BEAB-69AFBD7C8428}" srcOrd="1" destOrd="0" presId="urn:microsoft.com/office/officeart/2005/8/layout/list1"/>
    <dgm:cxn modelId="{AB1A3455-6127-FC43-9535-08311C37F437}" type="presParOf" srcId="{FB206264-F719-3440-89EB-868B5163333A}" destId="{E939F135-759B-9F44-A0CB-D22471A02B77}" srcOrd="5" destOrd="0" presId="urn:microsoft.com/office/officeart/2005/8/layout/list1"/>
    <dgm:cxn modelId="{45533467-752E-3841-95C9-54CC3C78C6CC}" type="presParOf" srcId="{FB206264-F719-3440-89EB-868B5163333A}" destId="{9EC3140F-40CF-024E-B593-C78E1B5DE1E9}" srcOrd="6" destOrd="0" presId="urn:microsoft.com/office/officeart/2005/8/layout/list1"/>
    <dgm:cxn modelId="{DA50CBEC-3DF8-0943-B3AF-65187179D4C7}" type="presParOf" srcId="{FB206264-F719-3440-89EB-868B5163333A}" destId="{0CF83627-A45A-EF4D-AE95-CDDB2BF4445B}" srcOrd="7" destOrd="0" presId="urn:microsoft.com/office/officeart/2005/8/layout/list1"/>
    <dgm:cxn modelId="{2B401876-6335-F44A-B169-159E8DDC1DE4}" type="presParOf" srcId="{FB206264-F719-3440-89EB-868B5163333A}" destId="{A8F4C557-C2D4-DC4F-9877-7431FF0C714A}" srcOrd="8" destOrd="0" presId="urn:microsoft.com/office/officeart/2005/8/layout/list1"/>
    <dgm:cxn modelId="{76180004-02F1-CB4D-AD8F-C1BFCBE9D07E}" type="presParOf" srcId="{A8F4C557-C2D4-DC4F-9877-7431FF0C714A}" destId="{2CA713DD-B2A6-9C4F-A13D-B44F8237BB7F}" srcOrd="0" destOrd="0" presId="urn:microsoft.com/office/officeart/2005/8/layout/list1"/>
    <dgm:cxn modelId="{662E7FA4-11E3-5040-98E7-DE2E968A06AF}" type="presParOf" srcId="{A8F4C557-C2D4-DC4F-9877-7431FF0C714A}" destId="{542DF839-AA37-904D-8A7C-4BE579531B03}" srcOrd="1" destOrd="0" presId="urn:microsoft.com/office/officeart/2005/8/layout/list1"/>
    <dgm:cxn modelId="{3F9EAFD6-8AF1-004E-AB03-186D9840C323}" type="presParOf" srcId="{FB206264-F719-3440-89EB-868B5163333A}" destId="{A1229A34-DDF5-044E-8C99-AFCC1F388633}" srcOrd="9" destOrd="0" presId="urn:microsoft.com/office/officeart/2005/8/layout/list1"/>
    <dgm:cxn modelId="{D15AFDB9-31B5-6C43-82AC-0E12D692896E}" type="presParOf" srcId="{FB206264-F719-3440-89EB-868B5163333A}" destId="{CFC31411-5549-AD4B-8AFE-1906B3CA616B}" srcOrd="10" destOrd="0" presId="urn:microsoft.com/office/officeart/2005/8/layout/list1"/>
    <dgm:cxn modelId="{8427C4AD-0D75-8A4A-BFCF-6C9E1E6F83D0}" type="presParOf" srcId="{FB206264-F719-3440-89EB-868B5163333A}" destId="{295D265E-48E7-DA4A-9813-A1FB4E054C49}" srcOrd="11" destOrd="0" presId="urn:microsoft.com/office/officeart/2005/8/layout/list1"/>
    <dgm:cxn modelId="{913197A7-C859-744C-A9B9-40AC49F70579}" type="presParOf" srcId="{FB206264-F719-3440-89EB-868B5163333A}" destId="{80BD691F-991D-3947-9FE3-C2C28B94B652}" srcOrd="12" destOrd="0" presId="urn:microsoft.com/office/officeart/2005/8/layout/list1"/>
    <dgm:cxn modelId="{A3C22311-3987-364E-8425-6A636990BDCE}" type="presParOf" srcId="{80BD691F-991D-3947-9FE3-C2C28B94B652}" destId="{F4BC60FF-7B7C-5B4A-BF9A-C01A6E189A3D}" srcOrd="0" destOrd="0" presId="urn:microsoft.com/office/officeart/2005/8/layout/list1"/>
    <dgm:cxn modelId="{E14D70BA-E257-8B49-A0DA-3008040C6891}" type="presParOf" srcId="{80BD691F-991D-3947-9FE3-C2C28B94B652}" destId="{C5C137F6-A6FA-C54C-82DA-087D55841599}" srcOrd="1" destOrd="0" presId="urn:microsoft.com/office/officeart/2005/8/layout/list1"/>
    <dgm:cxn modelId="{1206C693-9054-7D45-903C-8CF026EC399B}" type="presParOf" srcId="{FB206264-F719-3440-89EB-868B5163333A}" destId="{137424AA-D340-3E44-A73C-01AB5F4355CF}" srcOrd="13" destOrd="0" presId="urn:microsoft.com/office/officeart/2005/8/layout/list1"/>
    <dgm:cxn modelId="{30654203-5327-6A4D-92A2-DB866EFFDDA2}" type="presParOf" srcId="{FB206264-F719-3440-89EB-868B5163333A}" destId="{C2E5A1C2-8EA4-7D4F-A53F-9961EBC1105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94C451-577C-4CAC-BD12-CF9BDE72CE5A}"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A21E53E7-A50F-4A29-96D0-912505D7857E}">
      <dgm:prSet/>
      <dgm:spPr/>
      <dgm:t>
        <a:bodyPr/>
        <a:lstStyle/>
        <a:p>
          <a:r>
            <a:rPr lang="en-US"/>
            <a:t>Data Quality Matters:</a:t>
          </a:r>
        </a:p>
      </dgm:t>
    </dgm:pt>
    <dgm:pt modelId="{83A81E55-D9B7-423B-8BCA-C1CFCB276D2F}" type="parTrans" cxnId="{8FBD59D0-4C96-4246-898B-5468F3D2DDD3}">
      <dgm:prSet/>
      <dgm:spPr/>
      <dgm:t>
        <a:bodyPr/>
        <a:lstStyle/>
        <a:p>
          <a:endParaRPr lang="en-US"/>
        </a:p>
      </dgm:t>
    </dgm:pt>
    <dgm:pt modelId="{C01E8ABC-8BE5-475F-8242-FA2E17D4A480}" type="sibTrans" cxnId="{8FBD59D0-4C96-4246-898B-5468F3D2DDD3}">
      <dgm:prSet/>
      <dgm:spPr/>
      <dgm:t>
        <a:bodyPr/>
        <a:lstStyle/>
        <a:p>
          <a:endParaRPr lang="en-US"/>
        </a:p>
      </dgm:t>
    </dgm:pt>
    <dgm:pt modelId="{24AE01EC-AC0F-46AB-93D3-B3E5A5E9F6D2}">
      <dgm:prSet/>
      <dgm:spPr/>
      <dgm:t>
        <a:bodyPr/>
        <a:lstStyle/>
        <a:p>
          <a:r>
            <a:rPr lang="en-US"/>
            <a:t>50% of survey data required cleaning</a:t>
          </a:r>
        </a:p>
      </dgm:t>
    </dgm:pt>
    <dgm:pt modelId="{BB59721A-203E-496E-A870-DED47692F99C}" type="parTrans" cxnId="{CCB2A185-5E41-4C86-AC81-EB665F3D5556}">
      <dgm:prSet/>
      <dgm:spPr/>
      <dgm:t>
        <a:bodyPr/>
        <a:lstStyle/>
        <a:p>
          <a:endParaRPr lang="en-US"/>
        </a:p>
      </dgm:t>
    </dgm:pt>
    <dgm:pt modelId="{0670AE4D-5123-4BE3-B622-5285B1A479D7}" type="sibTrans" cxnId="{CCB2A185-5E41-4C86-AC81-EB665F3D5556}">
      <dgm:prSet/>
      <dgm:spPr/>
      <dgm:t>
        <a:bodyPr/>
        <a:lstStyle/>
        <a:p>
          <a:endParaRPr lang="en-US"/>
        </a:p>
      </dgm:t>
    </dgm:pt>
    <dgm:pt modelId="{A739C9C2-1A33-44B3-A1B2-0E3098BD9BE9}">
      <dgm:prSet/>
      <dgm:spPr/>
      <dgm:t>
        <a:bodyPr/>
        <a:lstStyle/>
        <a:p>
          <a:r>
            <a:rPr lang="en-US"/>
            <a:t>Robust validation pipeline essential</a:t>
          </a:r>
        </a:p>
      </dgm:t>
    </dgm:pt>
    <dgm:pt modelId="{19D6B4F9-4692-429F-BA91-9E68EA9115C1}" type="parTrans" cxnId="{D814296F-9100-480D-A5BA-4ACFE9661D6A}">
      <dgm:prSet/>
      <dgm:spPr/>
      <dgm:t>
        <a:bodyPr/>
        <a:lstStyle/>
        <a:p>
          <a:endParaRPr lang="en-US"/>
        </a:p>
      </dgm:t>
    </dgm:pt>
    <dgm:pt modelId="{B3A4EDEF-4022-45AA-99CF-027527A011F4}" type="sibTrans" cxnId="{D814296F-9100-480D-A5BA-4ACFE9661D6A}">
      <dgm:prSet/>
      <dgm:spPr/>
      <dgm:t>
        <a:bodyPr/>
        <a:lstStyle/>
        <a:p>
          <a:endParaRPr lang="en-US"/>
        </a:p>
      </dgm:t>
    </dgm:pt>
    <dgm:pt modelId="{D15B8466-55AD-4AE1-B17B-9BF75D67AB93}">
      <dgm:prSet/>
      <dgm:spPr/>
      <dgm:t>
        <a:bodyPr/>
        <a:lstStyle/>
        <a:p>
          <a:r>
            <a:rPr lang="en-US"/>
            <a:t>Spatial duplicate detection crucial</a:t>
          </a:r>
        </a:p>
      </dgm:t>
    </dgm:pt>
    <dgm:pt modelId="{C5D038E8-FB32-4992-B8EB-6E5980F12382}" type="parTrans" cxnId="{4462F97E-F251-4A00-987C-254F33B8915B}">
      <dgm:prSet/>
      <dgm:spPr/>
      <dgm:t>
        <a:bodyPr/>
        <a:lstStyle/>
        <a:p>
          <a:endParaRPr lang="en-US"/>
        </a:p>
      </dgm:t>
    </dgm:pt>
    <dgm:pt modelId="{C1D7D3A8-5A5C-4610-88A4-D044F25A2D58}" type="sibTrans" cxnId="{4462F97E-F251-4A00-987C-254F33B8915B}">
      <dgm:prSet/>
      <dgm:spPr/>
      <dgm:t>
        <a:bodyPr/>
        <a:lstStyle/>
        <a:p>
          <a:endParaRPr lang="en-US"/>
        </a:p>
      </dgm:t>
    </dgm:pt>
    <dgm:pt modelId="{29637E04-9977-4FFE-AC4E-92FDA918BDA1}">
      <dgm:prSet/>
      <dgm:spPr/>
      <dgm:t>
        <a:bodyPr/>
        <a:lstStyle/>
        <a:p>
          <a:r>
            <a:rPr lang="en-US"/>
            <a:t>Model Architecture:</a:t>
          </a:r>
        </a:p>
      </dgm:t>
    </dgm:pt>
    <dgm:pt modelId="{58339AF2-B9E5-4F14-BDEB-6C99AEB55CEA}" type="parTrans" cxnId="{FA996D8A-AE3D-45CB-B878-69E811EB1652}">
      <dgm:prSet/>
      <dgm:spPr/>
      <dgm:t>
        <a:bodyPr/>
        <a:lstStyle/>
        <a:p>
          <a:endParaRPr lang="en-US"/>
        </a:p>
      </dgm:t>
    </dgm:pt>
    <dgm:pt modelId="{8A4CA0CA-B4AB-4839-B645-391DCFD25F05}" type="sibTrans" cxnId="{FA996D8A-AE3D-45CB-B878-69E811EB1652}">
      <dgm:prSet/>
      <dgm:spPr/>
      <dgm:t>
        <a:bodyPr/>
        <a:lstStyle/>
        <a:p>
          <a:endParaRPr lang="en-US"/>
        </a:p>
      </dgm:t>
    </dgm:pt>
    <dgm:pt modelId="{5813975F-EEF6-423A-87B4-303A1DCCB33D}">
      <dgm:prSet/>
      <dgm:spPr/>
      <dgm:t>
        <a:bodyPr/>
        <a:lstStyle/>
        <a:p>
          <a:r>
            <a:rPr lang="en-US"/>
            <a:t>Zero-inflated data needs two-stage approach</a:t>
          </a:r>
        </a:p>
      </dgm:t>
    </dgm:pt>
    <dgm:pt modelId="{0BBC9A43-D391-40F6-8E85-FB41B62D9E82}" type="parTrans" cxnId="{F4A0050C-4457-4596-9D9B-98B72B1265CA}">
      <dgm:prSet/>
      <dgm:spPr/>
      <dgm:t>
        <a:bodyPr/>
        <a:lstStyle/>
        <a:p>
          <a:endParaRPr lang="en-US"/>
        </a:p>
      </dgm:t>
    </dgm:pt>
    <dgm:pt modelId="{E5BD5D49-8DD8-4B02-A7DC-FAA2904C5FBE}" type="sibTrans" cxnId="{F4A0050C-4457-4596-9D9B-98B72B1265CA}">
      <dgm:prSet/>
      <dgm:spPr/>
      <dgm:t>
        <a:bodyPr/>
        <a:lstStyle/>
        <a:p>
          <a:endParaRPr lang="en-US"/>
        </a:p>
      </dgm:t>
    </dgm:pt>
    <dgm:pt modelId="{683BC209-BF96-4B3B-8615-A33882494C8B}">
      <dgm:prSet/>
      <dgm:spPr/>
      <dgm:t>
        <a:bodyPr/>
        <a:lstStyle/>
        <a:p>
          <a:r>
            <a:rPr lang="en-US"/>
            <a:t>Domain knowledge improves results (wood density DB)</a:t>
          </a:r>
        </a:p>
      </dgm:t>
    </dgm:pt>
    <dgm:pt modelId="{EE80ECC1-C7A6-4247-AB25-278AAE65E522}" type="parTrans" cxnId="{C869D872-769E-4B76-B8EF-93B7C7367AFF}">
      <dgm:prSet/>
      <dgm:spPr/>
      <dgm:t>
        <a:bodyPr/>
        <a:lstStyle/>
        <a:p>
          <a:endParaRPr lang="en-US"/>
        </a:p>
      </dgm:t>
    </dgm:pt>
    <dgm:pt modelId="{0229B386-F11D-4D68-9E11-43C231AD8180}" type="sibTrans" cxnId="{C869D872-769E-4B76-B8EF-93B7C7367AFF}">
      <dgm:prSet/>
      <dgm:spPr/>
      <dgm:t>
        <a:bodyPr/>
        <a:lstStyle/>
        <a:p>
          <a:endParaRPr lang="en-US"/>
        </a:p>
      </dgm:t>
    </dgm:pt>
    <dgm:pt modelId="{C6C069AB-A683-4CD4-BCCE-DFCB41784377}">
      <dgm:prSet/>
      <dgm:spPr/>
      <dgm:t>
        <a:bodyPr/>
        <a:lstStyle/>
        <a:p>
          <a:r>
            <a:rPr lang="en-US"/>
            <a:t>Grid aggregation balances noise vs resolution</a:t>
          </a:r>
        </a:p>
      </dgm:t>
    </dgm:pt>
    <dgm:pt modelId="{926C290C-5B5F-4B68-8A3E-8AA5446172D8}" type="parTrans" cxnId="{D7206DB8-1003-4941-869D-066B3F1F2E16}">
      <dgm:prSet/>
      <dgm:spPr/>
      <dgm:t>
        <a:bodyPr/>
        <a:lstStyle/>
        <a:p>
          <a:endParaRPr lang="en-US"/>
        </a:p>
      </dgm:t>
    </dgm:pt>
    <dgm:pt modelId="{6058F3CB-79BF-435D-80C7-CE497BCA6E5E}" type="sibTrans" cxnId="{D7206DB8-1003-4941-869D-066B3F1F2E16}">
      <dgm:prSet/>
      <dgm:spPr/>
      <dgm:t>
        <a:bodyPr/>
        <a:lstStyle/>
        <a:p>
          <a:endParaRPr lang="en-US"/>
        </a:p>
      </dgm:t>
    </dgm:pt>
    <dgm:pt modelId="{92940881-5910-41F7-A5CB-DFEC53B5CD37}">
      <dgm:prSet/>
      <dgm:spPr/>
      <dgm:t>
        <a:bodyPr/>
        <a:lstStyle/>
        <a:p>
          <a:r>
            <a:rPr lang="en-US"/>
            <a:t>Software Engineering:</a:t>
          </a:r>
        </a:p>
      </dgm:t>
    </dgm:pt>
    <dgm:pt modelId="{1EB4D3EA-15B5-4880-94F7-8EEB3F6D79F7}" type="parTrans" cxnId="{AA1BFEB4-1485-4478-8601-82410C2C80B0}">
      <dgm:prSet/>
      <dgm:spPr/>
      <dgm:t>
        <a:bodyPr/>
        <a:lstStyle/>
        <a:p>
          <a:endParaRPr lang="en-US"/>
        </a:p>
      </dgm:t>
    </dgm:pt>
    <dgm:pt modelId="{3F0F94E1-A353-412E-9064-FA131B7DEFEE}" type="sibTrans" cxnId="{AA1BFEB4-1485-4478-8601-82410C2C80B0}">
      <dgm:prSet/>
      <dgm:spPr/>
      <dgm:t>
        <a:bodyPr/>
        <a:lstStyle/>
        <a:p>
          <a:endParaRPr lang="en-US"/>
        </a:p>
      </dgm:t>
    </dgm:pt>
    <dgm:pt modelId="{CF9DE1AD-2ACE-473C-8399-C2DE8BD5D11F}">
      <dgm:prSet/>
      <dgm:spPr/>
      <dgm:t>
        <a:bodyPr/>
        <a:lstStyle/>
        <a:p>
          <a:r>
            <a:rPr lang="en-US"/>
            <a:t>Modular design enables experimentation</a:t>
          </a:r>
        </a:p>
      </dgm:t>
    </dgm:pt>
    <dgm:pt modelId="{E0AFE88D-B76A-4805-A819-19C3AC921FAB}" type="parTrans" cxnId="{F49B479E-C1EE-4BF2-AAEF-1386E04F1632}">
      <dgm:prSet/>
      <dgm:spPr/>
      <dgm:t>
        <a:bodyPr/>
        <a:lstStyle/>
        <a:p>
          <a:endParaRPr lang="en-US"/>
        </a:p>
      </dgm:t>
    </dgm:pt>
    <dgm:pt modelId="{1FB55284-9926-4888-AEE3-81DC28E81634}" type="sibTrans" cxnId="{F49B479E-C1EE-4BF2-AAEF-1386E04F1632}">
      <dgm:prSet/>
      <dgm:spPr/>
      <dgm:t>
        <a:bodyPr/>
        <a:lstStyle/>
        <a:p>
          <a:endParaRPr lang="en-US"/>
        </a:p>
      </dgm:t>
    </dgm:pt>
    <dgm:pt modelId="{B4D39730-0714-49CC-803C-55F8361C6CEA}">
      <dgm:prSet/>
      <dgm:spPr/>
      <dgm:t>
        <a:bodyPr/>
        <a:lstStyle/>
        <a:p>
          <a:r>
            <a:rPr lang="en-US"/>
            <a:t>AI-assisted development (Claude) accelerated pipeline</a:t>
          </a:r>
        </a:p>
      </dgm:t>
    </dgm:pt>
    <dgm:pt modelId="{4EEDA087-77D1-4BA8-AF58-EE9920021115}" type="parTrans" cxnId="{305DA4A7-0C9F-4BEE-B325-1DC7FAC6A019}">
      <dgm:prSet/>
      <dgm:spPr/>
      <dgm:t>
        <a:bodyPr/>
        <a:lstStyle/>
        <a:p>
          <a:endParaRPr lang="en-US"/>
        </a:p>
      </dgm:t>
    </dgm:pt>
    <dgm:pt modelId="{A6E3E98F-F1FF-4D57-9CB1-F66AD9FB93D1}" type="sibTrans" cxnId="{305DA4A7-0C9F-4BEE-B325-1DC7FAC6A019}">
      <dgm:prSet/>
      <dgm:spPr/>
      <dgm:t>
        <a:bodyPr/>
        <a:lstStyle/>
        <a:p>
          <a:endParaRPr lang="en-US"/>
        </a:p>
      </dgm:t>
    </dgm:pt>
    <dgm:pt modelId="{5BA1F062-0F91-48F9-A9B3-1ACB4028017B}">
      <dgm:prSet/>
      <dgm:spPr/>
      <dgm:t>
        <a:bodyPr/>
        <a:lstStyle/>
        <a:p>
          <a:r>
            <a:rPr lang="en-US"/>
            <a:t>Automated backup critical for large datasets</a:t>
          </a:r>
        </a:p>
      </dgm:t>
    </dgm:pt>
    <dgm:pt modelId="{FC5D7566-3E16-4D65-9785-CCA9AA49E636}" type="parTrans" cxnId="{B456AD9F-68BE-487B-B542-CD0451565307}">
      <dgm:prSet/>
      <dgm:spPr/>
      <dgm:t>
        <a:bodyPr/>
        <a:lstStyle/>
        <a:p>
          <a:endParaRPr lang="en-US"/>
        </a:p>
      </dgm:t>
    </dgm:pt>
    <dgm:pt modelId="{C1CD3D26-853B-4DEA-984B-53FC3B2CFD21}" type="sibTrans" cxnId="{B456AD9F-68BE-487B-B542-CD0451565307}">
      <dgm:prSet/>
      <dgm:spPr/>
      <dgm:t>
        <a:bodyPr/>
        <a:lstStyle/>
        <a:p>
          <a:endParaRPr lang="en-US"/>
        </a:p>
      </dgm:t>
    </dgm:pt>
    <dgm:pt modelId="{02733660-51FB-9141-8BBC-E9D4409178FC}" type="pres">
      <dgm:prSet presAssocID="{7194C451-577C-4CAC-BD12-CF9BDE72CE5A}" presName="linear" presStyleCnt="0">
        <dgm:presLayoutVars>
          <dgm:dir/>
          <dgm:animLvl val="lvl"/>
          <dgm:resizeHandles val="exact"/>
        </dgm:presLayoutVars>
      </dgm:prSet>
      <dgm:spPr/>
    </dgm:pt>
    <dgm:pt modelId="{A0E9A38C-F2F1-7745-A5CD-83D580FFEC43}" type="pres">
      <dgm:prSet presAssocID="{A21E53E7-A50F-4A29-96D0-912505D7857E}" presName="parentLin" presStyleCnt="0"/>
      <dgm:spPr/>
    </dgm:pt>
    <dgm:pt modelId="{893F25CA-B224-3047-A20E-F976C4224646}" type="pres">
      <dgm:prSet presAssocID="{A21E53E7-A50F-4A29-96D0-912505D7857E}" presName="parentLeftMargin" presStyleLbl="node1" presStyleIdx="0" presStyleCnt="3"/>
      <dgm:spPr/>
    </dgm:pt>
    <dgm:pt modelId="{BBAD51F8-043D-3143-A51A-66A6CBC20328}" type="pres">
      <dgm:prSet presAssocID="{A21E53E7-A50F-4A29-96D0-912505D7857E}" presName="parentText" presStyleLbl="node1" presStyleIdx="0" presStyleCnt="3">
        <dgm:presLayoutVars>
          <dgm:chMax val="0"/>
          <dgm:bulletEnabled val="1"/>
        </dgm:presLayoutVars>
      </dgm:prSet>
      <dgm:spPr/>
    </dgm:pt>
    <dgm:pt modelId="{08AD61A0-1CA0-A543-9084-AC10A48AD40B}" type="pres">
      <dgm:prSet presAssocID="{A21E53E7-A50F-4A29-96D0-912505D7857E}" presName="negativeSpace" presStyleCnt="0"/>
      <dgm:spPr/>
    </dgm:pt>
    <dgm:pt modelId="{907D82B0-00FD-D247-9640-3AFF08AB83A1}" type="pres">
      <dgm:prSet presAssocID="{A21E53E7-A50F-4A29-96D0-912505D7857E}" presName="childText" presStyleLbl="conFgAcc1" presStyleIdx="0" presStyleCnt="3">
        <dgm:presLayoutVars>
          <dgm:bulletEnabled val="1"/>
        </dgm:presLayoutVars>
      </dgm:prSet>
      <dgm:spPr/>
    </dgm:pt>
    <dgm:pt modelId="{18A888AB-CBD3-8141-B03B-1218261F5414}" type="pres">
      <dgm:prSet presAssocID="{C01E8ABC-8BE5-475F-8242-FA2E17D4A480}" presName="spaceBetweenRectangles" presStyleCnt="0"/>
      <dgm:spPr/>
    </dgm:pt>
    <dgm:pt modelId="{0555C8FB-8F7A-6E47-A41A-915A36785599}" type="pres">
      <dgm:prSet presAssocID="{29637E04-9977-4FFE-AC4E-92FDA918BDA1}" presName="parentLin" presStyleCnt="0"/>
      <dgm:spPr/>
    </dgm:pt>
    <dgm:pt modelId="{A0D42882-C1CB-B546-A8F5-948525623CE2}" type="pres">
      <dgm:prSet presAssocID="{29637E04-9977-4FFE-AC4E-92FDA918BDA1}" presName="parentLeftMargin" presStyleLbl="node1" presStyleIdx="0" presStyleCnt="3"/>
      <dgm:spPr/>
    </dgm:pt>
    <dgm:pt modelId="{6C3EA23F-849F-7148-9927-E1A086D66476}" type="pres">
      <dgm:prSet presAssocID="{29637E04-9977-4FFE-AC4E-92FDA918BDA1}" presName="parentText" presStyleLbl="node1" presStyleIdx="1" presStyleCnt="3">
        <dgm:presLayoutVars>
          <dgm:chMax val="0"/>
          <dgm:bulletEnabled val="1"/>
        </dgm:presLayoutVars>
      </dgm:prSet>
      <dgm:spPr/>
    </dgm:pt>
    <dgm:pt modelId="{8CEA6E25-3A3E-F244-87AF-9845CB601D54}" type="pres">
      <dgm:prSet presAssocID="{29637E04-9977-4FFE-AC4E-92FDA918BDA1}" presName="negativeSpace" presStyleCnt="0"/>
      <dgm:spPr/>
    </dgm:pt>
    <dgm:pt modelId="{B95ECD7C-A667-B541-B546-4FD9D6323A49}" type="pres">
      <dgm:prSet presAssocID="{29637E04-9977-4FFE-AC4E-92FDA918BDA1}" presName="childText" presStyleLbl="conFgAcc1" presStyleIdx="1" presStyleCnt="3">
        <dgm:presLayoutVars>
          <dgm:bulletEnabled val="1"/>
        </dgm:presLayoutVars>
      </dgm:prSet>
      <dgm:spPr/>
    </dgm:pt>
    <dgm:pt modelId="{5574F0D8-65A1-1542-A2CF-4DF1EA9CDD93}" type="pres">
      <dgm:prSet presAssocID="{8A4CA0CA-B4AB-4839-B645-391DCFD25F05}" presName="spaceBetweenRectangles" presStyleCnt="0"/>
      <dgm:spPr/>
    </dgm:pt>
    <dgm:pt modelId="{26D844C9-B402-3647-B5B3-B896FB539CC7}" type="pres">
      <dgm:prSet presAssocID="{92940881-5910-41F7-A5CB-DFEC53B5CD37}" presName="parentLin" presStyleCnt="0"/>
      <dgm:spPr/>
    </dgm:pt>
    <dgm:pt modelId="{ECD78FB1-D429-CF47-B256-CBB60B8FF4DB}" type="pres">
      <dgm:prSet presAssocID="{92940881-5910-41F7-A5CB-DFEC53B5CD37}" presName="parentLeftMargin" presStyleLbl="node1" presStyleIdx="1" presStyleCnt="3"/>
      <dgm:spPr/>
    </dgm:pt>
    <dgm:pt modelId="{DDA7D1EE-2E20-6041-B6E4-3EEE814EEDB3}" type="pres">
      <dgm:prSet presAssocID="{92940881-5910-41F7-A5CB-DFEC53B5CD37}" presName="parentText" presStyleLbl="node1" presStyleIdx="2" presStyleCnt="3">
        <dgm:presLayoutVars>
          <dgm:chMax val="0"/>
          <dgm:bulletEnabled val="1"/>
        </dgm:presLayoutVars>
      </dgm:prSet>
      <dgm:spPr/>
    </dgm:pt>
    <dgm:pt modelId="{E0674AD5-FC0D-0549-B9B8-FC8F78B054C0}" type="pres">
      <dgm:prSet presAssocID="{92940881-5910-41F7-A5CB-DFEC53B5CD37}" presName="negativeSpace" presStyleCnt="0"/>
      <dgm:spPr/>
    </dgm:pt>
    <dgm:pt modelId="{C5BFCCE1-F3EE-3B4F-A901-953713EF2F0C}" type="pres">
      <dgm:prSet presAssocID="{92940881-5910-41F7-A5CB-DFEC53B5CD37}" presName="childText" presStyleLbl="conFgAcc1" presStyleIdx="2" presStyleCnt="3">
        <dgm:presLayoutVars>
          <dgm:bulletEnabled val="1"/>
        </dgm:presLayoutVars>
      </dgm:prSet>
      <dgm:spPr/>
    </dgm:pt>
  </dgm:ptLst>
  <dgm:cxnLst>
    <dgm:cxn modelId="{94032C09-3C82-7C49-81B0-2CD3BDB63A1C}" type="presOf" srcId="{A21E53E7-A50F-4A29-96D0-912505D7857E}" destId="{BBAD51F8-043D-3143-A51A-66A6CBC20328}" srcOrd="1" destOrd="0" presId="urn:microsoft.com/office/officeart/2005/8/layout/list1"/>
    <dgm:cxn modelId="{F4A0050C-4457-4596-9D9B-98B72B1265CA}" srcId="{29637E04-9977-4FFE-AC4E-92FDA918BDA1}" destId="{5813975F-EEF6-423A-87B4-303A1DCCB33D}" srcOrd="0" destOrd="0" parTransId="{0BBC9A43-D391-40F6-8E85-FB41B62D9E82}" sibTransId="{E5BD5D49-8DD8-4B02-A7DC-FAA2904C5FBE}"/>
    <dgm:cxn modelId="{E8E9C819-94BE-B04D-9158-ECF34D7BDD24}" type="presOf" srcId="{D15B8466-55AD-4AE1-B17B-9BF75D67AB93}" destId="{907D82B0-00FD-D247-9640-3AFF08AB83A1}" srcOrd="0" destOrd="2" presId="urn:microsoft.com/office/officeart/2005/8/layout/list1"/>
    <dgm:cxn modelId="{F290BB25-1E29-AC49-B13D-C5ED847A9889}" type="presOf" srcId="{A21E53E7-A50F-4A29-96D0-912505D7857E}" destId="{893F25CA-B224-3047-A20E-F976C4224646}" srcOrd="0" destOrd="0" presId="urn:microsoft.com/office/officeart/2005/8/layout/list1"/>
    <dgm:cxn modelId="{75B1742C-E703-FF4C-969F-9E9BCEDFF1C7}" type="presOf" srcId="{CF9DE1AD-2ACE-473C-8399-C2DE8BD5D11F}" destId="{C5BFCCE1-F3EE-3B4F-A901-953713EF2F0C}" srcOrd="0" destOrd="0" presId="urn:microsoft.com/office/officeart/2005/8/layout/list1"/>
    <dgm:cxn modelId="{C7033249-6031-9A42-BDD0-2DDC62F999A4}" type="presOf" srcId="{24AE01EC-AC0F-46AB-93D3-B3E5A5E9F6D2}" destId="{907D82B0-00FD-D247-9640-3AFF08AB83A1}" srcOrd="0" destOrd="0" presId="urn:microsoft.com/office/officeart/2005/8/layout/list1"/>
    <dgm:cxn modelId="{30292D54-A792-154E-9BC5-DFA3F6F3C4F7}" type="presOf" srcId="{B4D39730-0714-49CC-803C-55F8361C6CEA}" destId="{C5BFCCE1-F3EE-3B4F-A901-953713EF2F0C}" srcOrd="0" destOrd="1" presId="urn:microsoft.com/office/officeart/2005/8/layout/list1"/>
    <dgm:cxn modelId="{12969454-0390-C44E-A995-0CC28E3E9977}" type="presOf" srcId="{C6C069AB-A683-4CD4-BCCE-DFCB41784377}" destId="{B95ECD7C-A667-B541-B546-4FD9D6323A49}" srcOrd="0" destOrd="2" presId="urn:microsoft.com/office/officeart/2005/8/layout/list1"/>
    <dgm:cxn modelId="{4B9A1C59-EF69-F346-A485-8955A3CF9246}" type="presOf" srcId="{5BA1F062-0F91-48F9-A9B3-1ACB4028017B}" destId="{C5BFCCE1-F3EE-3B4F-A901-953713EF2F0C}" srcOrd="0" destOrd="2" presId="urn:microsoft.com/office/officeart/2005/8/layout/list1"/>
    <dgm:cxn modelId="{16EC2759-1C45-6B44-9F94-064CB25BD13D}" type="presOf" srcId="{5813975F-EEF6-423A-87B4-303A1DCCB33D}" destId="{B95ECD7C-A667-B541-B546-4FD9D6323A49}" srcOrd="0" destOrd="0" presId="urn:microsoft.com/office/officeart/2005/8/layout/list1"/>
    <dgm:cxn modelId="{1CE79F68-B476-1943-BA72-F80175E0EDCB}" type="presOf" srcId="{683BC209-BF96-4B3B-8615-A33882494C8B}" destId="{B95ECD7C-A667-B541-B546-4FD9D6323A49}" srcOrd="0" destOrd="1" presId="urn:microsoft.com/office/officeart/2005/8/layout/list1"/>
    <dgm:cxn modelId="{E90B276A-41C3-A545-B834-AC5CEDA7A428}" type="presOf" srcId="{7194C451-577C-4CAC-BD12-CF9BDE72CE5A}" destId="{02733660-51FB-9141-8BBC-E9D4409178FC}" srcOrd="0" destOrd="0" presId="urn:microsoft.com/office/officeart/2005/8/layout/list1"/>
    <dgm:cxn modelId="{D814296F-9100-480D-A5BA-4ACFE9661D6A}" srcId="{A21E53E7-A50F-4A29-96D0-912505D7857E}" destId="{A739C9C2-1A33-44B3-A1B2-0E3098BD9BE9}" srcOrd="1" destOrd="0" parTransId="{19D6B4F9-4692-429F-BA91-9E68EA9115C1}" sibTransId="{B3A4EDEF-4022-45AA-99CF-027527A011F4}"/>
    <dgm:cxn modelId="{C869D872-769E-4B76-B8EF-93B7C7367AFF}" srcId="{29637E04-9977-4FFE-AC4E-92FDA918BDA1}" destId="{683BC209-BF96-4B3B-8615-A33882494C8B}" srcOrd="1" destOrd="0" parTransId="{EE80ECC1-C7A6-4247-AB25-278AAE65E522}" sibTransId="{0229B386-F11D-4D68-9E11-43C231AD8180}"/>
    <dgm:cxn modelId="{BE10D97A-0E1B-BC4B-9B0F-064776B679E0}" type="presOf" srcId="{92940881-5910-41F7-A5CB-DFEC53B5CD37}" destId="{ECD78FB1-D429-CF47-B256-CBB60B8FF4DB}" srcOrd="0" destOrd="0" presId="urn:microsoft.com/office/officeart/2005/8/layout/list1"/>
    <dgm:cxn modelId="{8CE2C57E-8B2E-3C4C-A874-5692714AC592}" type="presOf" srcId="{29637E04-9977-4FFE-AC4E-92FDA918BDA1}" destId="{6C3EA23F-849F-7148-9927-E1A086D66476}" srcOrd="1" destOrd="0" presId="urn:microsoft.com/office/officeart/2005/8/layout/list1"/>
    <dgm:cxn modelId="{4462F97E-F251-4A00-987C-254F33B8915B}" srcId="{A21E53E7-A50F-4A29-96D0-912505D7857E}" destId="{D15B8466-55AD-4AE1-B17B-9BF75D67AB93}" srcOrd="2" destOrd="0" parTransId="{C5D038E8-FB32-4992-B8EB-6E5980F12382}" sibTransId="{C1D7D3A8-5A5C-4610-88A4-D044F25A2D58}"/>
    <dgm:cxn modelId="{CCB2A185-5E41-4C86-AC81-EB665F3D5556}" srcId="{A21E53E7-A50F-4A29-96D0-912505D7857E}" destId="{24AE01EC-AC0F-46AB-93D3-B3E5A5E9F6D2}" srcOrd="0" destOrd="0" parTransId="{BB59721A-203E-496E-A870-DED47692F99C}" sibTransId="{0670AE4D-5123-4BE3-B622-5285B1A479D7}"/>
    <dgm:cxn modelId="{FA996D8A-AE3D-45CB-B878-69E811EB1652}" srcId="{7194C451-577C-4CAC-BD12-CF9BDE72CE5A}" destId="{29637E04-9977-4FFE-AC4E-92FDA918BDA1}" srcOrd="1" destOrd="0" parTransId="{58339AF2-B9E5-4F14-BDEB-6C99AEB55CEA}" sibTransId="{8A4CA0CA-B4AB-4839-B645-391DCFD25F05}"/>
    <dgm:cxn modelId="{F49B479E-C1EE-4BF2-AAEF-1386E04F1632}" srcId="{92940881-5910-41F7-A5CB-DFEC53B5CD37}" destId="{CF9DE1AD-2ACE-473C-8399-C2DE8BD5D11F}" srcOrd="0" destOrd="0" parTransId="{E0AFE88D-B76A-4805-A819-19C3AC921FAB}" sibTransId="{1FB55284-9926-4888-AEE3-81DC28E81634}"/>
    <dgm:cxn modelId="{B456AD9F-68BE-487B-B542-CD0451565307}" srcId="{92940881-5910-41F7-A5CB-DFEC53B5CD37}" destId="{5BA1F062-0F91-48F9-A9B3-1ACB4028017B}" srcOrd="2" destOrd="0" parTransId="{FC5D7566-3E16-4D65-9785-CCA9AA49E636}" sibTransId="{C1CD3D26-853B-4DEA-984B-53FC3B2CFD21}"/>
    <dgm:cxn modelId="{305DA4A7-0C9F-4BEE-B325-1DC7FAC6A019}" srcId="{92940881-5910-41F7-A5CB-DFEC53B5CD37}" destId="{B4D39730-0714-49CC-803C-55F8361C6CEA}" srcOrd="1" destOrd="0" parTransId="{4EEDA087-77D1-4BA8-AF58-EE9920021115}" sibTransId="{A6E3E98F-F1FF-4D57-9CB1-F66AD9FB93D1}"/>
    <dgm:cxn modelId="{AA1BFEB4-1485-4478-8601-82410C2C80B0}" srcId="{7194C451-577C-4CAC-BD12-CF9BDE72CE5A}" destId="{92940881-5910-41F7-A5CB-DFEC53B5CD37}" srcOrd="2" destOrd="0" parTransId="{1EB4D3EA-15B5-4880-94F7-8EEB3F6D79F7}" sibTransId="{3F0F94E1-A353-412E-9064-FA131B7DEFEE}"/>
    <dgm:cxn modelId="{D7206DB8-1003-4941-869D-066B3F1F2E16}" srcId="{29637E04-9977-4FFE-AC4E-92FDA918BDA1}" destId="{C6C069AB-A683-4CD4-BCCE-DFCB41784377}" srcOrd="2" destOrd="0" parTransId="{926C290C-5B5F-4B68-8A3E-8AA5446172D8}" sibTransId="{6058F3CB-79BF-435D-80C7-CE497BCA6E5E}"/>
    <dgm:cxn modelId="{546606C7-B23D-0845-9C22-D7500EA1123A}" type="presOf" srcId="{29637E04-9977-4FFE-AC4E-92FDA918BDA1}" destId="{A0D42882-C1CB-B546-A8F5-948525623CE2}" srcOrd="0" destOrd="0" presId="urn:microsoft.com/office/officeart/2005/8/layout/list1"/>
    <dgm:cxn modelId="{8FBD59D0-4C96-4246-898B-5468F3D2DDD3}" srcId="{7194C451-577C-4CAC-BD12-CF9BDE72CE5A}" destId="{A21E53E7-A50F-4A29-96D0-912505D7857E}" srcOrd="0" destOrd="0" parTransId="{83A81E55-D9B7-423B-8BCA-C1CFCB276D2F}" sibTransId="{C01E8ABC-8BE5-475F-8242-FA2E17D4A480}"/>
    <dgm:cxn modelId="{B6C0F9D9-8530-204E-B659-9B6A8885BCF0}" type="presOf" srcId="{A739C9C2-1A33-44B3-A1B2-0E3098BD9BE9}" destId="{907D82B0-00FD-D247-9640-3AFF08AB83A1}" srcOrd="0" destOrd="1" presId="urn:microsoft.com/office/officeart/2005/8/layout/list1"/>
    <dgm:cxn modelId="{33E423EA-1F0F-2745-B4F5-EBE7EB1D8EB0}" type="presOf" srcId="{92940881-5910-41F7-A5CB-DFEC53B5CD37}" destId="{DDA7D1EE-2E20-6041-B6E4-3EEE814EEDB3}" srcOrd="1" destOrd="0" presId="urn:microsoft.com/office/officeart/2005/8/layout/list1"/>
    <dgm:cxn modelId="{601F77B9-FB78-3A4E-93D9-0390AC54136C}" type="presParOf" srcId="{02733660-51FB-9141-8BBC-E9D4409178FC}" destId="{A0E9A38C-F2F1-7745-A5CD-83D580FFEC43}" srcOrd="0" destOrd="0" presId="urn:microsoft.com/office/officeart/2005/8/layout/list1"/>
    <dgm:cxn modelId="{DF36425A-70B4-A644-9EFD-F6F79ADEA091}" type="presParOf" srcId="{A0E9A38C-F2F1-7745-A5CD-83D580FFEC43}" destId="{893F25CA-B224-3047-A20E-F976C4224646}" srcOrd="0" destOrd="0" presId="urn:microsoft.com/office/officeart/2005/8/layout/list1"/>
    <dgm:cxn modelId="{DA5A3B2B-FE6A-254F-A565-11B447422907}" type="presParOf" srcId="{A0E9A38C-F2F1-7745-A5CD-83D580FFEC43}" destId="{BBAD51F8-043D-3143-A51A-66A6CBC20328}" srcOrd="1" destOrd="0" presId="urn:microsoft.com/office/officeart/2005/8/layout/list1"/>
    <dgm:cxn modelId="{4F04EC36-3093-C245-B167-39E182DDB1B5}" type="presParOf" srcId="{02733660-51FB-9141-8BBC-E9D4409178FC}" destId="{08AD61A0-1CA0-A543-9084-AC10A48AD40B}" srcOrd="1" destOrd="0" presId="urn:microsoft.com/office/officeart/2005/8/layout/list1"/>
    <dgm:cxn modelId="{6A1D9D0F-9A48-9344-92C3-893069B28EF6}" type="presParOf" srcId="{02733660-51FB-9141-8BBC-E9D4409178FC}" destId="{907D82B0-00FD-D247-9640-3AFF08AB83A1}" srcOrd="2" destOrd="0" presId="urn:microsoft.com/office/officeart/2005/8/layout/list1"/>
    <dgm:cxn modelId="{6D5B2365-B0A6-594B-9DE3-AEBF34FA44D2}" type="presParOf" srcId="{02733660-51FB-9141-8BBC-E9D4409178FC}" destId="{18A888AB-CBD3-8141-B03B-1218261F5414}" srcOrd="3" destOrd="0" presId="urn:microsoft.com/office/officeart/2005/8/layout/list1"/>
    <dgm:cxn modelId="{D899015C-BE2F-D144-BA68-F4274F7AC682}" type="presParOf" srcId="{02733660-51FB-9141-8BBC-E9D4409178FC}" destId="{0555C8FB-8F7A-6E47-A41A-915A36785599}" srcOrd="4" destOrd="0" presId="urn:microsoft.com/office/officeart/2005/8/layout/list1"/>
    <dgm:cxn modelId="{CEF2F9D8-AA0E-2442-80F2-BCA1571FEE4C}" type="presParOf" srcId="{0555C8FB-8F7A-6E47-A41A-915A36785599}" destId="{A0D42882-C1CB-B546-A8F5-948525623CE2}" srcOrd="0" destOrd="0" presId="urn:microsoft.com/office/officeart/2005/8/layout/list1"/>
    <dgm:cxn modelId="{F82CF71C-FFDF-8942-A8BF-EFD674BA26B4}" type="presParOf" srcId="{0555C8FB-8F7A-6E47-A41A-915A36785599}" destId="{6C3EA23F-849F-7148-9927-E1A086D66476}" srcOrd="1" destOrd="0" presId="urn:microsoft.com/office/officeart/2005/8/layout/list1"/>
    <dgm:cxn modelId="{4F19090B-4111-9D4C-8D7E-606ECEB42BA3}" type="presParOf" srcId="{02733660-51FB-9141-8BBC-E9D4409178FC}" destId="{8CEA6E25-3A3E-F244-87AF-9845CB601D54}" srcOrd="5" destOrd="0" presId="urn:microsoft.com/office/officeart/2005/8/layout/list1"/>
    <dgm:cxn modelId="{13B25DC9-7834-304E-97FA-E41B7A75F323}" type="presParOf" srcId="{02733660-51FB-9141-8BBC-E9D4409178FC}" destId="{B95ECD7C-A667-B541-B546-4FD9D6323A49}" srcOrd="6" destOrd="0" presId="urn:microsoft.com/office/officeart/2005/8/layout/list1"/>
    <dgm:cxn modelId="{E0FE7775-7102-6D4E-BF0D-CA6E0846EC12}" type="presParOf" srcId="{02733660-51FB-9141-8BBC-E9D4409178FC}" destId="{5574F0D8-65A1-1542-A2CF-4DF1EA9CDD93}" srcOrd="7" destOrd="0" presId="urn:microsoft.com/office/officeart/2005/8/layout/list1"/>
    <dgm:cxn modelId="{4841FD27-B3D7-CE4A-8C29-3D0530730CF2}" type="presParOf" srcId="{02733660-51FB-9141-8BBC-E9D4409178FC}" destId="{26D844C9-B402-3647-B5B3-B896FB539CC7}" srcOrd="8" destOrd="0" presId="urn:microsoft.com/office/officeart/2005/8/layout/list1"/>
    <dgm:cxn modelId="{EFAFE6CD-2992-6B40-B7D7-62D6E1D373BD}" type="presParOf" srcId="{26D844C9-B402-3647-B5B3-B896FB539CC7}" destId="{ECD78FB1-D429-CF47-B256-CBB60B8FF4DB}" srcOrd="0" destOrd="0" presId="urn:microsoft.com/office/officeart/2005/8/layout/list1"/>
    <dgm:cxn modelId="{4E2313F5-B192-844C-A1BE-119BB9BC5A0D}" type="presParOf" srcId="{26D844C9-B402-3647-B5B3-B896FB539CC7}" destId="{DDA7D1EE-2E20-6041-B6E4-3EEE814EEDB3}" srcOrd="1" destOrd="0" presId="urn:microsoft.com/office/officeart/2005/8/layout/list1"/>
    <dgm:cxn modelId="{FA5FEA5F-0330-2743-9642-43A96B4CE276}" type="presParOf" srcId="{02733660-51FB-9141-8BBC-E9D4409178FC}" destId="{E0674AD5-FC0D-0549-B9B8-FC8F78B054C0}" srcOrd="9" destOrd="0" presId="urn:microsoft.com/office/officeart/2005/8/layout/list1"/>
    <dgm:cxn modelId="{4DAF7F19-1C8F-5F41-937D-22F91D2A08A4}" type="presParOf" srcId="{02733660-51FB-9141-8BBC-E9D4409178FC}" destId="{C5BFCCE1-F3EE-3B4F-A901-953713EF2F0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2630B0-0460-4DD0-9490-79BBEFB56FB7}"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40C7EBAB-D036-4548-A527-55B5A52164BB}">
      <dgm:prSet/>
      <dgm:spPr/>
      <dgm:t>
        <a:bodyPr/>
        <a:lstStyle/>
        <a:p>
          <a:r>
            <a:rPr lang="en-US"/>
            <a:t>Summary:</a:t>
          </a:r>
        </a:p>
      </dgm:t>
    </dgm:pt>
    <dgm:pt modelId="{ABBB6411-1BA6-4A70-891B-4A9DA0892DB4}" type="parTrans" cxnId="{58FC89A8-34E2-4AA0-BE17-15B3C623639F}">
      <dgm:prSet/>
      <dgm:spPr/>
      <dgm:t>
        <a:bodyPr/>
        <a:lstStyle/>
        <a:p>
          <a:endParaRPr lang="en-US"/>
        </a:p>
      </dgm:t>
    </dgm:pt>
    <dgm:pt modelId="{F6376E85-041A-492D-94EC-0DB99AB2AE29}" type="sibTrans" cxnId="{58FC89A8-34E2-4AA0-BE17-15B3C623639F}">
      <dgm:prSet/>
      <dgm:spPr/>
      <dgm:t>
        <a:bodyPr/>
        <a:lstStyle/>
        <a:p>
          <a:endParaRPr lang="en-US"/>
        </a:p>
      </dgm:t>
    </dgm:pt>
    <dgm:pt modelId="{B0F7C383-56EF-4FD8-B65E-464CA28A685C}">
      <dgm:prSet/>
      <dgm:spPr/>
      <dgm:t>
        <a:bodyPr/>
        <a:lstStyle/>
        <a:p>
          <a:r>
            <a:rPr lang="en-US"/>
            <a:t>Successfully built end-to-end AGB estimation pipeline</a:t>
          </a:r>
        </a:p>
      </dgm:t>
    </dgm:pt>
    <dgm:pt modelId="{48BBEC09-046D-4DE6-8031-7CD2A489E228}" type="parTrans" cxnId="{A855E1CD-3F4F-4C73-A2D4-F121D48B4D6D}">
      <dgm:prSet/>
      <dgm:spPr/>
      <dgm:t>
        <a:bodyPr/>
        <a:lstStyle/>
        <a:p>
          <a:endParaRPr lang="en-US"/>
        </a:p>
      </dgm:t>
    </dgm:pt>
    <dgm:pt modelId="{7D7AACC6-1969-4CE1-A865-3643C952E8ED}" type="sibTrans" cxnId="{A855E1CD-3F4F-4C73-A2D4-F121D48B4D6D}">
      <dgm:prSet/>
      <dgm:spPr/>
      <dgm:t>
        <a:bodyPr/>
        <a:lstStyle/>
        <a:p>
          <a:endParaRPr lang="en-US"/>
        </a:p>
      </dgm:t>
    </dgm:pt>
    <dgm:pt modelId="{23F7FE17-C36D-4478-A4E2-BCE64E8B074A}">
      <dgm:prSet/>
      <dgm:spPr/>
      <dgm:t>
        <a:bodyPr/>
        <a:lstStyle/>
        <a:p>
          <a:r>
            <a:rPr lang="en-US"/>
            <a:t>Two-stage ML approach handles zero-inflated data</a:t>
          </a:r>
        </a:p>
      </dgm:t>
    </dgm:pt>
    <dgm:pt modelId="{C0DC9D8A-F115-46FF-9347-AB6A72D75461}" type="parTrans" cxnId="{9EE7AE70-6E3C-45F1-908C-64322E2A7759}">
      <dgm:prSet/>
      <dgm:spPr/>
      <dgm:t>
        <a:bodyPr/>
        <a:lstStyle/>
        <a:p>
          <a:endParaRPr lang="en-US"/>
        </a:p>
      </dgm:t>
    </dgm:pt>
    <dgm:pt modelId="{BDD8C687-DB47-4E45-B4D5-ABE258699082}" type="sibTrans" cxnId="{9EE7AE70-6E3C-45F1-908C-64322E2A7759}">
      <dgm:prSet/>
      <dgm:spPr/>
      <dgm:t>
        <a:bodyPr/>
        <a:lstStyle/>
        <a:p>
          <a:endParaRPr lang="en-US"/>
        </a:p>
      </dgm:t>
    </dgm:pt>
    <dgm:pt modelId="{710FAB53-29ED-4E4C-BEEA-EBBD3E975504}">
      <dgm:prSet/>
      <dgm:spPr/>
      <dgm:t>
        <a:bodyPr/>
        <a:lstStyle/>
        <a:p>
          <a:r>
            <a:rPr lang="en-US"/>
            <a:t>Achieves high accuracy on test set</a:t>
          </a:r>
        </a:p>
      </dgm:t>
    </dgm:pt>
    <dgm:pt modelId="{E7CFEBD7-E2F9-446C-8427-EB89C001ECE1}" type="parTrans" cxnId="{3A7C8689-BE1A-462C-B592-F7049BEC4403}">
      <dgm:prSet/>
      <dgm:spPr/>
      <dgm:t>
        <a:bodyPr/>
        <a:lstStyle/>
        <a:p>
          <a:endParaRPr lang="en-US"/>
        </a:p>
      </dgm:t>
    </dgm:pt>
    <dgm:pt modelId="{3AAB0985-A56E-4486-BA4F-840050A24A90}" type="sibTrans" cxnId="{3A7C8689-BE1A-462C-B592-F7049BEC4403}">
      <dgm:prSet/>
      <dgm:spPr/>
      <dgm:t>
        <a:bodyPr/>
        <a:lstStyle/>
        <a:p>
          <a:endParaRPr lang="en-US"/>
        </a:p>
      </dgm:t>
    </dgm:pt>
    <dgm:pt modelId="{8B7475C3-6A16-4672-A007-07145111E169}">
      <dgm:prSet/>
      <dgm:spPr/>
      <dgm:t>
        <a:bodyPr/>
        <a:lstStyle/>
        <a:p>
          <a:r>
            <a:rPr lang="en-US"/>
            <a:t>Scalable to other restoration sites</a:t>
          </a:r>
        </a:p>
      </dgm:t>
    </dgm:pt>
    <dgm:pt modelId="{EE2A86FD-838C-43B8-A6E4-D88139A28935}" type="parTrans" cxnId="{E2F0DF9D-4D2D-45FE-8BB7-3F15199D84DD}">
      <dgm:prSet/>
      <dgm:spPr/>
      <dgm:t>
        <a:bodyPr/>
        <a:lstStyle/>
        <a:p>
          <a:endParaRPr lang="en-US"/>
        </a:p>
      </dgm:t>
    </dgm:pt>
    <dgm:pt modelId="{0DE19634-5CA0-4713-95CF-CC120FBB7D6B}" type="sibTrans" cxnId="{E2F0DF9D-4D2D-45FE-8BB7-3F15199D84DD}">
      <dgm:prSet/>
      <dgm:spPr/>
      <dgm:t>
        <a:bodyPr/>
        <a:lstStyle/>
        <a:p>
          <a:endParaRPr lang="en-US"/>
        </a:p>
      </dgm:t>
    </dgm:pt>
    <dgm:pt modelId="{3526A5F2-AB0F-457D-9E7E-E5058959D59B}">
      <dgm:prSet/>
      <dgm:spPr/>
      <dgm:t>
        <a:bodyPr/>
        <a:lstStyle/>
        <a:p>
          <a:r>
            <a:rPr lang="en-US"/>
            <a:t>Next Steps:</a:t>
          </a:r>
        </a:p>
      </dgm:t>
    </dgm:pt>
    <dgm:pt modelId="{98C0B1E8-937F-48EF-9AB9-90E8B645B761}" type="parTrans" cxnId="{3A40FB2E-1EDB-4CB8-9D9D-B0A3EE6121F0}">
      <dgm:prSet/>
      <dgm:spPr/>
      <dgm:t>
        <a:bodyPr/>
        <a:lstStyle/>
        <a:p>
          <a:endParaRPr lang="en-US"/>
        </a:p>
      </dgm:t>
    </dgm:pt>
    <dgm:pt modelId="{AE1393C7-D345-46FD-BCBF-4AADF52E3F3F}" type="sibTrans" cxnId="{3A40FB2E-1EDB-4CB8-9D9D-B0A3EE6121F0}">
      <dgm:prSet/>
      <dgm:spPr/>
      <dgm:t>
        <a:bodyPr/>
        <a:lstStyle/>
        <a:p>
          <a:endParaRPr lang="en-US"/>
        </a:p>
      </dgm:t>
    </dgm:pt>
    <dgm:pt modelId="{C27F7CDD-166C-4939-8CA8-4258721217E7}">
      <dgm:prSet/>
      <dgm:spPr/>
      <dgm:t>
        <a:bodyPr/>
        <a:lstStyle/>
        <a:p>
          <a:r>
            <a:rPr lang="en-US"/>
            <a:t>Deploy model for full Kanha coverage</a:t>
          </a:r>
        </a:p>
      </dgm:t>
    </dgm:pt>
    <dgm:pt modelId="{3ED57294-4EDE-428B-9486-C8C9B94FFCA4}" type="parTrans" cxnId="{20445475-D560-4721-BE6C-F129119F1314}">
      <dgm:prSet/>
      <dgm:spPr/>
      <dgm:t>
        <a:bodyPr/>
        <a:lstStyle/>
        <a:p>
          <a:endParaRPr lang="en-US"/>
        </a:p>
      </dgm:t>
    </dgm:pt>
    <dgm:pt modelId="{E84E65FD-BEE7-4082-B2D0-522642DC9C03}" type="sibTrans" cxnId="{20445475-D560-4721-BE6C-F129119F1314}">
      <dgm:prSet/>
      <dgm:spPr/>
      <dgm:t>
        <a:bodyPr/>
        <a:lstStyle/>
        <a:p>
          <a:endParaRPr lang="en-US"/>
        </a:p>
      </dgm:t>
    </dgm:pt>
    <dgm:pt modelId="{2D912EB2-F549-4FE7-998F-609D88465F72}">
      <dgm:prSet/>
      <dgm:spPr/>
      <dgm:t>
        <a:bodyPr/>
        <a:lstStyle/>
        <a:p>
          <a:r>
            <a:rPr lang="en-US"/>
            <a:t>Expand to additional restoration sites in India</a:t>
          </a:r>
        </a:p>
      </dgm:t>
    </dgm:pt>
    <dgm:pt modelId="{BF39DF30-5921-46AC-8158-13C2760BB4B5}" type="parTrans" cxnId="{203EF418-DACF-4D93-AE2A-739B7F10B70D}">
      <dgm:prSet/>
      <dgm:spPr/>
      <dgm:t>
        <a:bodyPr/>
        <a:lstStyle/>
        <a:p>
          <a:endParaRPr lang="en-US"/>
        </a:p>
      </dgm:t>
    </dgm:pt>
    <dgm:pt modelId="{95FAE31D-5E46-498C-BE80-5ACE93736B9E}" type="sibTrans" cxnId="{203EF418-DACF-4D93-AE2A-739B7F10B70D}">
      <dgm:prSet/>
      <dgm:spPr/>
      <dgm:t>
        <a:bodyPr/>
        <a:lstStyle/>
        <a:p>
          <a:endParaRPr lang="en-US"/>
        </a:p>
      </dgm:t>
    </dgm:pt>
    <dgm:pt modelId="{04506E4D-6FF7-4085-ADDF-7CF64D9C936D}">
      <dgm:prSet/>
      <dgm:spPr/>
      <dgm:t>
        <a:bodyPr/>
        <a:lstStyle/>
        <a:p>
          <a:r>
            <a:rPr lang="en-US"/>
            <a:t>Implement temporal tracking (annual updates)</a:t>
          </a:r>
        </a:p>
      </dgm:t>
    </dgm:pt>
    <dgm:pt modelId="{052C3746-B422-4DD3-881A-83959AB88AEC}" type="parTrans" cxnId="{C1D593DF-3D99-4DB0-9971-8ECFD540B755}">
      <dgm:prSet/>
      <dgm:spPr/>
      <dgm:t>
        <a:bodyPr/>
        <a:lstStyle/>
        <a:p>
          <a:endParaRPr lang="en-US"/>
        </a:p>
      </dgm:t>
    </dgm:pt>
    <dgm:pt modelId="{B589410C-9181-471C-B8B9-B6EC70DB695C}" type="sibTrans" cxnId="{C1D593DF-3D99-4DB0-9971-8ECFD540B755}">
      <dgm:prSet/>
      <dgm:spPr/>
      <dgm:t>
        <a:bodyPr/>
        <a:lstStyle/>
        <a:p>
          <a:endParaRPr lang="en-US"/>
        </a:p>
      </dgm:t>
    </dgm:pt>
    <dgm:pt modelId="{9A8D028F-9531-46AE-AB29-C330BFD731D8}">
      <dgm:prSet/>
      <dgm:spPr/>
      <dgm:t>
        <a:bodyPr/>
        <a:lstStyle/>
        <a:p>
          <a:r>
            <a:rPr lang="en-US"/>
            <a:t>Develop web interface for stakeholders</a:t>
          </a:r>
        </a:p>
      </dgm:t>
    </dgm:pt>
    <dgm:pt modelId="{1062F4E6-0ABE-4BAA-BC38-A006280DDB07}" type="parTrans" cxnId="{FF939640-69A2-48D5-8E17-107145EC65DB}">
      <dgm:prSet/>
      <dgm:spPr/>
      <dgm:t>
        <a:bodyPr/>
        <a:lstStyle/>
        <a:p>
          <a:endParaRPr lang="en-US"/>
        </a:p>
      </dgm:t>
    </dgm:pt>
    <dgm:pt modelId="{C6BB1F6F-401E-4160-92ED-8A0BD3F5A915}" type="sibTrans" cxnId="{FF939640-69A2-48D5-8E17-107145EC65DB}">
      <dgm:prSet/>
      <dgm:spPr/>
      <dgm:t>
        <a:bodyPr/>
        <a:lstStyle/>
        <a:p>
          <a:endParaRPr lang="en-US"/>
        </a:p>
      </dgm:t>
    </dgm:pt>
    <dgm:pt modelId="{945BB8F6-5C07-409A-912F-016A91C04378}">
      <dgm:prSet/>
      <dgm:spPr/>
      <dgm:t>
        <a:bodyPr/>
        <a:lstStyle/>
        <a:p>
          <a:r>
            <a:rPr lang="en-US"/>
            <a:t>Questions?</a:t>
          </a:r>
        </a:p>
      </dgm:t>
    </dgm:pt>
    <dgm:pt modelId="{874D9B32-AAA1-48D5-B683-2E001388B946}" type="parTrans" cxnId="{D705B46A-1441-411D-B725-EA25DA2FABCA}">
      <dgm:prSet/>
      <dgm:spPr/>
      <dgm:t>
        <a:bodyPr/>
        <a:lstStyle/>
        <a:p>
          <a:endParaRPr lang="en-US"/>
        </a:p>
      </dgm:t>
    </dgm:pt>
    <dgm:pt modelId="{1AE063DC-8FC8-4472-8D64-8FF59B5DD873}" type="sibTrans" cxnId="{D705B46A-1441-411D-B725-EA25DA2FABCA}">
      <dgm:prSet/>
      <dgm:spPr/>
      <dgm:t>
        <a:bodyPr/>
        <a:lstStyle/>
        <a:p>
          <a:endParaRPr lang="en-US"/>
        </a:p>
      </dgm:t>
    </dgm:pt>
    <dgm:pt modelId="{1D87AD6C-6FD7-6744-A982-254591547ABA}" type="pres">
      <dgm:prSet presAssocID="{F42630B0-0460-4DD0-9490-79BBEFB56FB7}" presName="linear" presStyleCnt="0">
        <dgm:presLayoutVars>
          <dgm:dir/>
          <dgm:animLvl val="lvl"/>
          <dgm:resizeHandles val="exact"/>
        </dgm:presLayoutVars>
      </dgm:prSet>
      <dgm:spPr/>
    </dgm:pt>
    <dgm:pt modelId="{17C643BC-BE78-764A-8ACC-A50473663F51}" type="pres">
      <dgm:prSet presAssocID="{40C7EBAB-D036-4548-A527-55B5A52164BB}" presName="parentLin" presStyleCnt="0"/>
      <dgm:spPr/>
    </dgm:pt>
    <dgm:pt modelId="{315FD816-6804-6341-86C8-EFFFB2E79C39}" type="pres">
      <dgm:prSet presAssocID="{40C7EBAB-D036-4548-A527-55B5A52164BB}" presName="parentLeftMargin" presStyleLbl="node1" presStyleIdx="0" presStyleCnt="3"/>
      <dgm:spPr/>
    </dgm:pt>
    <dgm:pt modelId="{FBE43A03-FEB6-3446-8A37-422D0DFC606E}" type="pres">
      <dgm:prSet presAssocID="{40C7EBAB-D036-4548-A527-55B5A52164BB}" presName="parentText" presStyleLbl="node1" presStyleIdx="0" presStyleCnt="3">
        <dgm:presLayoutVars>
          <dgm:chMax val="0"/>
          <dgm:bulletEnabled val="1"/>
        </dgm:presLayoutVars>
      </dgm:prSet>
      <dgm:spPr/>
    </dgm:pt>
    <dgm:pt modelId="{612C105D-47D9-A342-A913-57694FEFBBCE}" type="pres">
      <dgm:prSet presAssocID="{40C7EBAB-D036-4548-A527-55B5A52164BB}" presName="negativeSpace" presStyleCnt="0"/>
      <dgm:spPr/>
    </dgm:pt>
    <dgm:pt modelId="{3A9363F3-318F-0E4B-9ADC-59EEF8E511CF}" type="pres">
      <dgm:prSet presAssocID="{40C7EBAB-D036-4548-A527-55B5A52164BB}" presName="childText" presStyleLbl="conFgAcc1" presStyleIdx="0" presStyleCnt="3">
        <dgm:presLayoutVars>
          <dgm:bulletEnabled val="1"/>
        </dgm:presLayoutVars>
      </dgm:prSet>
      <dgm:spPr/>
    </dgm:pt>
    <dgm:pt modelId="{B80FD76B-2263-0646-8A47-572B2A7E9BC9}" type="pres">
      <dgm:prSet presAssocID="{F6376E85-041A-492D-94EC-0DB99AB2AE29}" presName="spaceBetweenRectangles" presStyleCnt="0"/>
      <dgm:spPr/>
    </dgm:pt>
    <dgm:pt modelId="{A0C2F3B8-BF7D-8946-9AC2-BD964DB0A3B2}" type="pres">
      <dgm:prSet presAssocID="{3526A5F2-AB0F-457D-9E7E-E5058959D59B}" presName="parentLin" presStyleCnt="0"/>
      <dgm:spPr/>
    </dgm:pt>
    <dgm:pt modelId="{FB77DD02-CA37-DB40-8478-9B48827E8955}" type="pres">
      <dgm:prSet presAssocID="{3526A5F2-AB0F-457D-9E7E-E5058959D59B}" presName="parentLeftMargin" presStyleLbl="node1" presStyleIdx="0" presStyleCnt="3"/>
      <dgm:spPr/>
    </dgm:pt>
    <dgm:pt modelId="{D49A2555-3E88-DE43-B37C-14FEBA54F801}" type="pres">
      <dgm:prSet presAssocID="{3526A5F2-AB0F-457D-9E7E-E5058959D59B}" presName="parentText" presStyleLbl="node1" presStyleIdx="1" presStyleCnt="3">
        <dgm:presLayoutVars>
          <dgm:chMax val="0"/>
          <dgm:bulletEnabled val="1"/>
        </dgm:presLayoutVars>
      </dgm:prSet>
      <dgm:spPr/>
    </dgm:pt>
    <dgm:pt modelId="{595E5828-50D8-8747-88A0-17B7C8C1C360}" type="pres">
      <dgm:prSet presAssocID="{3526A5F2-AB0F-457D-9E7E-E5058959D59B}" presName="negativeSpace" presStyleCnt="0"/>
      <dgm:spPr/>
    </dgm:pt>
    <dgm:pt modelId="{DE614E20-D3E3-534B-9B0F-3FA3FC4FA0DC}" type="pres">
      <dgm:prSet presAssocID="{3526A5F2-AB0F-457D-9E7E-E5058959D59B}" presName="childText" presStyleLbl="conFgAcc1" presStyleIdx="1" presStyleCnt="3">
        <dgm:presLayoutVars>
          <dgm:bulletEnabled val="1"/>
        </dgm:presLayoutVars>
      </dgm:prSet>
      <dgm:spPr/>
    </dgm:pt>
    <dgm:pt modelId="{B368CD63-6843-6048-8E53-28674C3CBC75}" type="pres">
      <dgm:prSet presAssocID="{AE1393C7-D345-46FD-BCBF-4AADF52E3F3F}" presName="spaceBetweenRectangles" presStyleCnt="0"/>
      <dgm:spPr/>
    </dgm:pt>
    <dgm:pt modelId="{C6ABC330-338C-AD41-A166-BFBF243316B8}" type="pres">
      <dgm:prSet presAssocID="{945BB8F6-5C07-409A-912F-016A91C04378}" presName="parentLin" presStyleCnt="0"/>
      <dgm:spPr/>
    </dgm:pt>
    <dgm:pt modelId="{411C51C2-20D9-9A4D-AA84-F78283493B63}" type="pres">
      <dgm:prSet presAssocID="{945BB8F6-5C07-409A-912F-016A91C04378}" presName="parentLeftMargin" presStyleLbl="node1" presStyleIdx="1" presStyleCnt="3"/>
      <dgm:spPr/>
    </dgm:pt>
    <dgm:pt modelId="{F6DCF431-A24F-2445-BA72-8ADA06977718}" type="pres">
      <dgm:prSet presAssocID="{945BB8F6-5C07-409A-912F-016A91C04378}" presName="parentText" presStyleLbl="node1" presStyleIdx="2" presStyleCnt="3">
        <dgm:presLayoutVars>
          <dgm:chMax val="0"/>
          <dgm:bulletEnabled val="1"/>
        </dgm:presLayoutVars>
      </dgm:prSet>
      <dgm:spPr/>
    </dgm:pt>
    <dgm:pt modelId="{830D737E-4592-1E4C-9686-654CAA196CA8}" type="pres">
      <dgm:prSet presAssocID="{945BB8F6-5C07-409A-912F-016A91C04378}" presName="negativeSpace" presStyleCnt="0"/>
      <dgm:spPr/>
    </dgm:pt>
    <dgm:pt modelId="{705F2FDD-9AD4-B54B-B354-2521620EC531}" type="pres">
      <dgm:prSet presAssocID="{945BB8F6-5C07-409A-912F-016A91C04378}" presName="childText" presStyleLbl="conFgAcc1" presStyleIdx="2" presStyleCnt="3">
        <dgm:presLayoutVars>
          <dgm:bulletEnabled val="1"/>
        </dgm:presLayoutVars>
      </dgm:prSet>
      <dgm:spPr/>
    </dgm:pt>
  </dgm:ptLst>
  <dgm:cxnLst>
    <dgm:cxn modelId="{12C20D05-4F4A-AE42-B672-3E75BA5DED69}" type="presOf" srcId="{9A8D028F-9531-46AE-AB29-C330BFD731D8}" destId="{DE614E20-D3E3-534B-9B0F-3FA3FC4FA0DC}" srcOrd="0" destOrd="3" presId="urn:microsoft.com/office/officeart/2005/8/layout/list1"/>
    <dgm:cxn modelId="{5D79690D-1415-4948-B9B2-5053197766E8}" type="presOf" srcId="{710FAB53-29ED-4E4C-BEEA-EBBD3E975504}" destId="{3A9363F3-318F-0E4B-9ADC-59EEF8E511CF}" srcOrd="0" destOrd="2" presId="urn:microsoft.com/office/officeart/2005/8/layout/list1"/>
    <dgm:cxn modelId="{203EF418-DACF-4D93-AE2A-739B7F10B70D}" srcId="{3526A5F2-AB0F-457D-9E7E-E5058959D59B}" destId="{2D912EB2-F549-4FE7-998F-609D88465F72}" srcOrd="1" destOrd="0" parTransId="{BF39DF30-5921-46AC-8158-13C2760BB4B5}" sibTransId="{95FAE31D-5E46-498C-BE80-5ACE93736B9E}"/>
    <dgm:cxn modelId="{B2C1E51F-A2F9-8A49-B7C8-64D8D6036511}" type="presOf" srcId="{40C7EBAB-D036-4548-A527-55B5A52164BB}" destId="{315FD816-6804-6341-86C8-EFFFB2E79C39}" srcOrd="0" destOrd="0" presId="urn:microsoft.com/office/officeart/2005/8/layout/list1"/>
    <dgm:cxn modelId="{3A40FB2E-1EDB-4CB8-9D9D-B0A3EE6121F0}" srcId="{F42630B0-0460-4DD0-9490-79BBEFB56FB7}" destId="{3526A5F2-AB0F-457D-9E7E-E5058959D59B}" srcOrd="1" destOrd="0" parTransId="{98C0B1E8-937F-48EF-9AB9-90E8B645B761}" sibTransId="{AE1393C7-D345-46FD-BCBF-4AADF52E3F3F}"/>
    <dgm:cxn modelId="{6661C338-4E34-B341-9AA0-5A6B261E4FBC}" type="presOf" srcId="{40C7EBAB-D036-4548-A527-55B5A52164BB}" destId="{FBE43A03-FEB6-3446-8A37-422D0DFC606E}" srcOrd="1" destOrd="0" presId="urn:microsoft.com/office/officeart/2005/8/layout/list1"/>
    <dgm:cxn modelId="{C68CB83C-AAE7-3E43-8CAD-D6200F307B23}" type="presOf" srcId="{8B7475C3-6A16-4672-A007-07145111E169}" destId="{3A9363F3-318F-0E4B-9ADC-59EEF8E511CF}" srcOrd="0" destOrd="3" presId="urn:microsoft.com/office/officeart/2005/8/layout/list1"/>
    <dgm:cxn modelId="{9D2B273E-C769-CD47-9DEE-D70E0EE0E838}" type="presOf" srcId="{3526A5F2-AB0F-457D-9E7E-E5058959D59B}" destId="{FB77DD02-CA37-DB40-8478-9B48827E8955}" srcOrd="0" destOrd="0" presId="urn:microsoft.com/office/officeart/2005/8/layout/list1"/>
    <dgm:cxn modelId="{FF939640-69A2-48D5-8E17-107145EC65DB}" srcId="{3526A5F2-AB0F-457D-9E7E-E5058959D59B}" destId="{9A8D028F-9531-46AE-AB29-C330BFD731D8}" srcOrd="3" destOrd="0" parTransId="{1062F4E6-0ABE-4BAA-BC38-A006280DDB07}" sibTransId="{C6BB1F6F-401E-4160-92ED-8A0BD3F5A915}"/>
    <dgm:cxn modelId="{30291768-5F03-1E4F-AC95-0147DC1C8ED9}" type="presOf" srcId="{2D912EB2-F549-4FE7-998F-609D88465F72}" destId="{DE614E20-D3E3-534B-9B0F-3FA3FC4FA0DC}" srcOrd="0" destOrd="1" presId="urn:microsoft.com/office/officeart/2005/8/layout/list1"/>
    <dgm:cxn modelId="{D705B46A-1441-411D-B725-EA25DA2FABCA}" srcId="{F42630B0-0460-4DD0-9490-79BBEFB56FB7}" destId="{945BB8F6-5C07-409A-912F-016A91C04378}" srcOrd="2" destOrd="0" parTransId="{874D9B32-AAA1-48D5-B683-2E001388B946}" sibTransId="{1AE063DC-8FC8-4472-8D64-8FF59B5DD873}"/>
    <dgm:cxn modelId="{9EE7AE70-6E3C-45F1-908C-64322E2A7759}" srcId="{40C7EBAB-D036-4548-A527-55B5A52164BB}" destId="{23F7FE17-C36D-4478-A4E2-BCE64E8B074A}" srcOrd="1" destOrd="0" parTransId="{C0DC9D8A-F115-46FF-9347-AB6A72D75461}" sibTransId="{BDD8C687-DB47-4E45-B4D5-ABE258699082}"/>
    <dgm:cxn modelId="{20445475-D560-4721-BE6C-F129119F1314}" srcId="{3526A5F2-AB0F-457D-9E7E-E5058959D59B}" destId="{C27F7CDD-166C-4939-8CA8-4258721217E7}" srcOrd="0" destOrd="0" parTransId="{3ED57294-4EDE-428B-9486-C8C9B94FFCA4}" sibTransId="{E84E65FD-BEE7-4082-B2D0-522642DC9C03}"/>
    <dgm:cxn modelId="{EA8CE57E-8D63-6A44-9379-A96D9C63416E}" type="presOf" srcId="{B0F7C383-56EF-4FD8-B65E-464CA28A685C}" destId="{3A9363F3-318F-0E4B-9ADC-59EEF8E511CF}" srcOrd="0" destOrd="0" presId="urn:microsoft.com/office/officeart/2005/8/layout/list1"/>
    <dgm:cxn modelId="{3A7C8689-BE1A-462C-B592-F7049BEC4403}" srcId="{40C7EBAB-D036-4548-A527-55B5A52164BB}" destId="{710FAB53-29ED-4E4C-BEEA-EBBD3E975504}" srcOrd="2" destOrd="0" parTransId="{E7CFEBD7-E2F9-446C-8427-EB89C001ECE1}" sibTransId="{3AAB0985-A56E-4486-BA4F-840050A24A90}"/>
    <dgm:cxn modelId="{6500258F-569E-B74F-8934-0D99210A2000}" type="presOf" srcId="{3526A5F2-AB0F-457D-9E7E-E5058959D59B}" destId="{D49A2555-3E88-DE43-B37C-14FEBA54F801}" srcOrd="1" destOrd="0" presId="urn:microsoft.com/office/officeart/2005/8/layout/list1"/>
    <dgm:cxn modelId="{E2F0DF9D-4D2D-45FE-8BB7-3F15199D84DD}" srcId="{40C7EBAB-D036-4548-A527-55B5A52164BB}" destId="{8B7475C3-6A16-4672-A007-07145111E169}" srcOrd="3" destOrd="0" parTransId="{EE2A86FD-838C-43B8-A6E4-D88139A28935}" sibTransId="{0DE19634-5CA0-4713-95CF-CC120FBB7D6B}"/>
    <dgm:cxn modelId="{7CE8B5A5-488B-B149-BE29-6CC2D067A97D}" type="presOf" srcId="{23F7FE17-C36D-4478-A4E2-BCE64E8B074A}" destId="{3A9363F3-318F-0E4B-9ADC-59EEF8E511CF}" srcOrd="0" destOrd="1" presId="urn:microsoft.com/office/officeart/2005/8/layout/list1"/>
    <dgm:cxn modelId="{58FC89A8-34E2-4AA0-BE17-15B3C623639F}" srcId="{F42630B0-0460-4DD0-9490-79BBEFB56FB7}" destId="{40C7EBAB-D036-4548-A527-55B5A52164BB}" srcOrd="0" destOrd="0" parTransId="{ABBB6411-1BA6-4A70-891B-4A9DA0892DB4}" sibTransId="{F6376E85-041A-492D-94EC-0DB99AB2AE29}"/>
    <dgm:cxn modelId="{5EA694CC-6A1C-AF4F-B498-E317E5EB36C1}" type="presOf" srcId="{945BB8F6-5C07-409A-912F-016A91C04378}" destId="{411C51C2-20D9-9A4D-AA84-F78283493B63}" srcOrd="0" destOrd="0" presId="urn:microsoft.com/office/officeart/2005/8/layout/list1"/>
    <dgm:cxn modelId="{A855E1CD-3F4F-4C73-A2D4-F121D48B4D6D}" srcId="{40C7EBAB-D036-4548-A527-55B5A52164BB}" destId="{B0F7C383-56EF-4FD8-B65E-464CA28A685C}" srcOrd="0" destOrd="0" parTransId="{48BBEC09-046D-4DE6-8031-7CD2A489E228}" sibTransId="{7D7AACC6-1969-4CE1-A865-3643C952E8ED}"/>
    <dgm:cxn modelId="{78BCB2D7-E633-F040-B856-1B5DDD7FC87B}" type="presOf" srcId="{C27F7CDD-166C-4939-8CA8-4258721217E7}" destId="{DE614E20-D3E3-534B-9B0F-3FA3FC4FA0DC}" srcOrd="0" destOrd="0" presId="urn:microsoft.com/office/officeart/2005/8/layout/list1"/>
    <dgm:cxn modelId="{C1D593DF-3D99-4DB0-9971-8ECFD540B755}" srcId="{3526A5F2-AB0F-457D-9E7E-E5058959D59B}" destId="{04506E4D-6FF7-4085-ADDF-7CF64D9C936D}" srcOrd="2" destOrd="0" parTransId="{052C3746-B422-4DD3-881A-83959AB88AEC}" sibTransId="{B589410C-9181-471C-B8B9-B6EC70DB695C}"/>
    <dgm:cxn modelId="{3E73B6E0-7220-1541-8684-DF4D27CCB1C4}" type="presOf" srcId="{945BB8F6-5C07-409A-912F-016A91C04378}" destId="{F6DCF431-A24F-2445-BA72-8ADA06977718}" srcOrd="1" destOrd="0" presId="urn:microsoft.com/office/officeart/2005/8/layout/list1"/>
    <dgm:cxn modelId="{E7EA1BF2-FC8D-524C-A6FF-525CA6A4ED8B}" type="presOf" srcId="{F42630B0-0460-4DD0-9490-79BBEFB56FB7}" destId="{1D87AD6C-6FD7-6744-A982-254591547ABA}" srcOrd="0" destOrd="0" presId="urn:microsoft.com/office/officeart/2005/8/layout/list1"/>
    <dgm:cxn modelId="{7D36DDF5-C26C-3140-9F2E-013EB1247F80}" type="presOf" srcId="{04506E4D-6FF7-4085-ADDF-7CF64D9C936D}" destId="{DE614E20-D3E3-534B-9B0F-3FA3FC4FA0DC}" srcOrd="0" destOrd="2" presId="urn:microsoft.com/office/officeart/2005/8/layout/list1"/>
    <dgm:cxn modelId="{9C313D71-C060-5A47-AC3E-9EB4A04D15A6}" type="presParOf" srcId="{1D87AD6C-6FD7-6744-A982-254591547ABA}" destId="{17C643BC-BE78-764A-8ACC-A50473663F51}" srcOrd="0" destOrd="0" presId="urn:microsoft.com/office/officeart/2005/8/layout/list1"/>
    <dgm:cxn modelId="{83818E38-43A7-F441-934B-3914C0CE7A68}" type="presParOf" srcId="{17C643BC-BE78-764A-8ACC-A50473663F51}" destId="{315FD816-6804-6341-86C8-EFFFB2E79C39}" srcOrd="0" destOrd="0" presId="urn:microsoft.com/office/officeart/2005/8/layout/list1"/>
    <dgm:cxn modelId="{8128C3E3-5915-A941-841E-87DB21FD8639}" type="presParOf" srcId="{17C643BC-BE78-764A-8ACC-A50473663F51}" destId="{FBE43A03-FEB6-3446-8A37-422D0DFC606E}" srcOrd="1" destOrd="0" presId="urn:microsoft.com/office/officeart/2005/8/layout/list1"/>
    <dgm:cxn modelId="{82B1DFD6-5227-0B48-B6AE-FE2D8251E8C1}" type="presParOf" srcId="{1D87AD6C-6FD7-6744-A982-254591547ABA}" destId="{612C105D-47D9-A342-A913-57694FEFBBCE}" srcOrd="1" destOrd="0" presId="urn:microsoft.com/office/officeart/2005/8/layout/list1"/>
    <dgm:cxn modelId="{7E92FC4F-3958-FD45-8355-6F0EB7DC3728}" type="presParOf" srcId="{1D87AD6C-6FD7-6744-A982-254591547ABA}" destId="{3A9363F3-318F-0E4B-9ADC-59EEF8E511CF}" srcOrd="2" destOrd="0" presId="urn:microsoft.com/office/officeart/2005/8/layout/list1"/>
    <dgm:cxn modelId="{79E00706-2EED-6843-87AF-A0C6617AB614}" type="presParOf" srcId="{1D87AD6C-6FD7-6744-A982-254591547ABA}" destId="{B80FD76B-2263-0646-8A47-572B2A7E9BC9}" srcOrd="3" destOrd="0" presId="urn:microsoft.com/office/officeart/2005/8/layout/list1"/>
    <dgm:cxn modelId="{D4494D66-73D1-0D4B-B21B-137E78FFAA92}" type="presParOf" srcId="{1D87AD6C-6FD7-6744-A982-254591547ABA}" destId="{A0C2F3B8-BF7D-8946-9AC2-BD964DB0A3B2}" srcOrd="4" destOrd="0" presId="urn:microsoft.com/office/officeart/2005/8/layout/list1"/>
    <dgm:cxn modelId="{C7D8AFBE-5D81-4241-97EC-D597222C71E3}" type="presParOf" srcId="{A0C2F3B8-BF7D-8946-9AC2-BD964DB0A3B2}" destId="{FB77DD02-CA37-DB40-8478-9B48827E8955}" srcOrd="0" destOrd="0" presId="urn:microsoft.com/office/officeart/2005/8/layout/list1"/>
    <dgm:cxn modelId="{DF268891-47D2-344F-9EE0-AE49E5E04A30}" type="presParOf" srcId="{A0C2F3B8-BF7D-8946-9AC2-BD964DB0A3B2}" destId="{D49A2555-3E88-DE43-B37C-14FEBA54F801}" srcOrd="1" destOrd="0" presId="urn:microsoft.com/office/officeart/2005/8/layout/list1"/>
    <dgm:cxn modelId="{2311E201-A4F6-954F-B2AF-317DCCEB35CA}" type="presParOf" srcId="{1D87AD6C-6FD7-6744-A982-254591547ABA}" destId="{595E5828-50D8-8747-88A0-17B7C8C1C360}" srcOrd="5" destOrd="0" presId="urn:microsoft.com/office/officeart/2005/8/layout/list1"/>
    <dgm:cxn modelId="{94B4528D-DBD8-EC43-BB59-394B7C7D0C7E}" type="presParOf" srcId="{1D87AD6C-6FD7-6744-A982-254591547ABA}" destId="{DE614E20-D3E3-534B-9B0F-3FA3FC4FA0DC}" srcOrd="6" destOrd="0" presId="urn:microsoft.com/office/officeart/2005/8/layout/list1"/>
    <dgm:cxn modelId="{2E5A9CE2-D621-1546-857F-BEF121167673}" type="presParOf" srcId="{1D87AD6C-6FD7-6744-A982-254591547ABA}" destId="{B368CD63-6843-6048-8E53-28674C3CBC75}" srcOrd="7" destOrd="0" presId="urn:microsoft.com/office/officeart/2005/8/layout/list1"/>
    <dgm:cxn modelId="{3AF9F59F-97A5-CE4C-B80F-8F15CF212F16}" type="presParOf" srcId="{1D87AD6C-6FD7-6744-A982-254591547ABA}" destId="{C6ABC330-338C-AD41-A166-BFBF243316B8}" srcOrd="8" destOrd="0" presId="urn:microsoft.com/office/officeart/2005/8/layout/list1"/>
    <dgm:cxn modelId="{6F4CD0D6-5F38-934C-9199-9E1F5B4EEFC5}" type="presParOf" srcId="{C6ABC330-338C-AD41-A166-BFBF243316B8}" destId="{411C51C2-20D9-9A4D-AA84-F78283493B63}" srcOrd="0" destOrd="0" presId="urn:microsoft.com/office/officeart/2005/8/layout/list1"/>
    <dgm:cxn modelId="{C053DD1E-C282-D341-A8C0-7470AC853CCD}" type="presParOf" srcId="{C6ABC330-338C-AD41-A166-BFBF243316B8}" destId="{F6DCF431-A24F-2445-BA72-8ADA06977718}" srcOrd="1" destOrd="0" presId="urn:microsoft.com/office/officeart/2005/8/layout/list1"/>
    <dgm:cxn modelId="{2A216D66-23BA-E74E-99A9-DD9BDBC60F20}" type="presParOf" srcId="{1D87AD6C-6FD7-6744-A982-254591547ABA}" destId="{830D737E-4592-1E4C-9686-654CAA196CA8}" srcOrd="9" destOrd="0" presId="urn:microsoft.com/office/officeart/2005/8/layout/list1"/>
    <dgm:cxn modelId="{BE9E17B8-04C7-4F46-9E89-D4C1DE7C3F5D}" type="presParOf" srcId="{1D87AD6C-6FD7-6744-A982-254591547ABA}" destId="{705F2FDD-9AD4-B54B-B354-2521620EC53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9FF33-B316-AC42-A5EB-A44383B1BDEA}">
      <dsp:nvSpPr>
        <dsp:cNvPr id="0" name=""/>
        <dsp:cNvSpPr/>
      </dsp:nvSpPr>
      <dsp:spPr>
        <a:xfrm>
          <a:off x="2464" y="213760"/>
          <a:ext cx="2402978" cy="58589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Input: Raw CSV with 19,000+ tree records</a:t>
          </a:r>
        </a:p>
      </dsp:txBody>
      <dsp:txXfrm>
        <a:off x="2464" y="213760"/>
        <a:ext cx="2402978" cy="585897"/>
      </dsp:txXfrm>
    </dsp:sp>
    <dsp:sp modelId="{6A1A8A24-979D-6242-BB3F-9A85A640D333}">
      <dsp:nvSpPr>
        <dsp:cNvPr id="0" name=""/>
        <dsp:cNvSpPr/>
      </dsp:nvSpPr>
      <dsp:spPr>
        <a:xfrm>
          <a:off x="2464" y="799657"/>
          <a:ext cx="2402978" cy="333792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E979BB-761D-B244-9DD5-C8EC37E37EE3}">
      <dsp:nvSpPr>
        <dsp:cNvPr id="0" name=""/>
        <dsp:cNvSpPr/>
      </dsp:nvSpPr>
      <dsp:spPr>
        <a:xfrm>
          <a:off x="2741860" y="213760"/>
          <a:ext cx="2402978" cy="585897"/>
        </a:xfrm>
        <a:prstGeom prst="rect">
          <a:avLst/>
        </a:prstGeom>
        <a:gradFill rotWithShape="0">
          <a:gsLst>
            <a:gs pos="0">
              <a:schemeClr val="accent2">
                <a:hueOff val="3221806"/>
                <a:satOff val="-9246"/>
                <a:lumOff val="-14805"/>
                <a:alphaOff val="0"/>
                <a:satMod val="103000"/>
                <a:lumMod val="102000"/>
                <a:tint val="94000"/>
              </a:schemeClr>
            </a:gs>
            <a:gs pos="50000">
              <a:schemeClr val="accent2">
                <a:hueOff val="3221806"/>
                <a:satOff val="-9246"/>
                <a:lumOff val="-14805"/>
                <a:alphaOff val="0"/>
                <a:satMod val="110000"/>
                <a:lumMod val="100000"/>
                <a:shade val="100000"/>
              </a:schemeClr>
            </a:gs>
            <a:gs pos="100000">
              <a:schemeClr val="accent2">
                <a:hueOff val="3221806"/>
                <a:satOff val="-9246"/>
                <a:lumOff val="-14805"/>
                <a:alphaOff val="0"/>
                <a:lumMod val="99000"/>
                <a:satMod val="120000"/>
                <a:shade val="78000"/>
              </a:schemeClr>
            </a:gs>
          </a:gsLst>
          <a:lin ang="5400000" scaled="0"/>
        </a:gradFill>
        <a:ln w="12700" cap="flat" cmpd="sng" algn="ctr">
          <a:solidFill>
            <a:schemeClr val="accent2">
              <a:hueOff val="3221806"/>
              <a:satOff val="-9246"/>
              <a:lumOff val="-1480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Cleaning Operations:</a:t>
          </a:r>
        </a:p>
      </dsp:txBody>
      <dsp:txXfrm>
        <a:off x="2741860" y="213760"/>
        <a:ext cx="2402978" cy="585897"/>
      </dsp:txXfrm>
    </dsp:sp>
    <dsp:sp modelId="{81478BE8-BA74-2F47-BA92-1B70B652B961}">
      <dsp:nvSpPr>
        <dsp:cNvPr id="0" name=""/>
        <dsp:cNvSpPr/>
      </dsp:nvSpPr>
      <dsp:spPr>
        <a:xfrm>
          <a:off x="2741860" y="799657"/>
          <a:ext cx="2402978" cy="3337920"/>
        </a:xfrm>
        <a:prstGeom prst="rect">
          <a:avLst/>
        </a:prstGeom>
        <a:solidFill>
          <a:schemeClr val="accent2">
            <a:tint val="40000"/>
            <a:alpha val="90000"/>
            <a:hueOff val="3367362"/>
            <a:satOff val="-31116"/>
            <a:lumOff val="-3508"/>
            <a:alphaOff val="0"/>
          </a:schemeClr>
        </a:solidFill>
        <a:ln w="12700" cap="flat" cmpd="sng" algn="ctr">
          <a:solidFill>
            <a:schemeClr val="accent2">
              <a:tint val="40000"/>
              <a:alpha val="90000"/>
              <a:hueOff val="3367362"/>
              <a:satOff val="-31116"/>
              <a:lumOff val="-350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Remove trees without GPS coordinates</a:t>
          </a:r>
        </a:p>
        <a:p>
          <a:pPr marL="171450" lvl="1" indent="-171450" algn="l" defTabSz="711200">
            <a:lnSpc>
              <a:spcPct val="90000"/>
            </a:lnSpc>
            <a:spcBef>
              <a:spcPct val="0"/>
            </a:spcBef>
            <a:spcAft>
              <a:spcPct val="15000"/>
            </a:spcAft>
            <a:buChar char="•"/>
          </a:pPr>
          <a:r>
            <a:rPr lang="en-US" sz="1600" kern="1200"/>
            <a:t>Filter by bounding box (17.168°-17.187°N, 78.208°-78.234°E)</a:t>
          </a:r>
        </a:p>
        <a:p>
          <a:pPr marL="171450" lvl="1" indent="-171450" algn="l" defTabSz="711200">
            <a:lnSpc>
              <a:spcPct val="90000"/>
            </a:lnSpc>
            <a:spcBef>
              <a:spcPct val="0"/>
            </a:spcBef>
            <a:spcAft>
              <a:spcPct val="15000"/>
            </a:spcAft>
            <a:buChar char="•"/>
          </a:pPr>
          <a:r>
            <a:rPr lang="en-US" sz="1600" kern="1200"/>
            <a:t>Validate age (0-99 years)</a:t>
          </a:r>
        </a:p>
        <a:p>
          <a:pPr marL="171450" lvl="1" indent="-171450" algn="l" defTabSz="711200">
            <a:lnSpc>
              <a:spcPct val="90000"/>
            </a:lnSpc>
            <a:spcBef>
              <a:spcPct val="0"/>
            </a:spcBef>
            <a:spcAft>
              <a:spcPct val="15000"/>
            </a:spcAft>
            <a:buChar char="•"/>
          </a:pPr>
          <a:r>
            <a:rPr lang="en-US" sz="1600" kern="1200"/>
            <a:t>Validate trunk circumference (5-300 cm)</a:t>
          </a:r>
        </a:p>
        <a:p>
          <a:pPr marL="171450" lvl="1" indent="-171450" algn="l" defTabSz="711200">
            <a:lnSpc>
              <a:spcPct val="90000"/>
            </a:lnSpc>
            <a:spcBef>
              <a:spcPct val="0"/>
            </a:spcBef>
            <a:spcAft>
              <a:spcPct val="15000"/>
            </a:spcAft>
            <a:buChar char="•"/>
          </a:pPr>
          <a:r>
            <a:rPr lang="en-US" sz="1600" kern="1200"/>
            <a:t>Remove spatial duplicates (&lt;25cm apart)</a:t>
          </a:r>
        </a:p>
      </dsp:txBody>
      <dsp:txXfrm>
        <a:off x="2741860" y="799657"/>
        <a:ext cx="2402978" cy="3337920"/>
      </dsp:txXfrm>
    </dsp:sp>
    <dsp:sp modelId="{6B499E47-5345-D544-8E50-7A33CC0C3B9C}">
      <dsp:nvSpPr>
        <dsp:cNvPr id="0" name=""/>
        <dsp:cNvSpPr/>
      </dsp:nvSpPr>
      <dsp:spPr>
        <a:xfrm>
          <a:off x="5481256" y="213760"/>
          <a:ext cx="2402978" cy="585897"/>
        </a:xfrm>
        <a:prstGeom prst="rect">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w="12700" cap="flat" cmpd="sng" algn="ctr">
          <a:solidFill>
            <a:schemeClr val="accent2">
              <a:hueOff val="6443612"/>
              <a:satOff val="-18493"/>
              <a:lumOff val="-2960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Duplicate Detection Algorithm:</a:t>
          </a:r>
        </a:p>
      </dsp:txBody>
      <dsp:txXfrm>
        <a:off x="5481256" y="213760"/>
        <a:ext cx="2402978" cy="585897"/>
      </dsp:txXfrm>
    </dsp:sp>
    <dsp:sp modelId="{98EE25E2-FD0A-6F44-A58A-863B1A520142}">
      <dsp:nvSpPr>
        <dsp:cNvPr id="0" name=""/>
        <dsp:cNvSpPr/>
      </dsp:nvSpPr>
      <dsp:spPr>
        <a:xfrm>
          <a:off x="5481256" y="799657"/>
          <a:ext cx="2402978" cy="3337920"/>
        </a:xfrm>
        <a:prstGeom prst="rect">
          <a:avLst/>
        </a:prstGeom>
        <a:solidFill>
          <a:schemeClr val="accent2">
            <a:tint val="40000"/>
            <a:alpha val="90000"/>
            <a:hueOff val="6734724"/>
            <a:satOff val="-62232"/>
            <a:lumOff val="-7015"/>
            <a:alphaOff val="0"/>
          </a:schemeClr>
        </a:solidFill>
        <a:ln w="12700" cap="flat" cmpd="sng" algn="ctr">
          <a:solidFill>
            <a:schemeClr val="accent2">
              <a:tint val="40000"/>
              <a:alpha val="90000"/>
              <a:hueOff val="6734724"/>
              <a:satOff val="-62232"/>
              <a:lumOff val="-701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Grid-based spatial indexing (1m grid cells)</a:t>
          </a:r>
        </a:p>
        <a:p>
          <a:pPr marL="171450" lvl="1" indent="-171450" algn="l" defTabSz="711200">
            <a:lnSpc>
              <a:spcPct val="90000"/>
            </a:lnSpc>
            <a:spcBef>
              <a:spcPct val="0"/>
            </a:spcBef>
            <a:spcAft>
              <a:spcPct val="15000"/>
            </a:spcAft>
            <a:buChar char="•"/>
          </a:pPr>
          <a:r>
            <a:rPr lang="en-US" sz="1600" kern="1200"/>
            <a:t>O(n) complexity vs naive O(n²) approach</a:t>
          </a:r>
        </a:p>
        <a:p>
          <a:pPr marL="171450" lvl="1" indent="-171450" algn="l" defTabSz="711200">
            <a:lnSpc>
              <a:spcPct val="90000"/>
            </a:lnSpc>
            <a:spcBef>
              <a:spcPct val="0"/>
            </a:spcBef>
            <a:spcAft>
              <a:spcPct val="15000"/>
            </a:spcAft>
            <a:buChar char="•"/>
          </a:pPr>
          <a:r>
            <a:rPr lang="en-US" sz="1600" kern="1200"/>
            <a:t>Same species: keep one randomly; Different species: discard both</a:t>
          </a:r>
        </a:p>
      </dsp:txBody>
      <dsp:txXfrm>
        <a:off x="5481256" y="799657"/>
        <a:ext cx="2402978" cy="33379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0859E-7882-4ACD-86F6-7E7E20649FC0}">
      <dsp:nvSpPr>
        <dsp:cNvPr id="0" name=""/>
        <dsp:cNvSpPr/>
      </dsp:nvSpPr>
      <dsp:spPr>
        <a:xfrm>
          <a:off x="169199" y="138932"/>
          <a:ext cx="604800" cy="6048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0BFAD1-9350-4F97-8063-97472B1F4871}">
      <dsp:nvSpPr>
        <dsp:cNvPr id="0" name=""/>
        <dsp:cNvSpPr/>
      </dsp:nvSpPr>
      <dsp:spPr>
        <a:xfrm>
          <a:off x="296207" y="265940"/>
          <a:ext cx="350784" cy="3507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8F2FD6-10A9-4307-8F11-4290297F7899}">
      <dsp:nvSpPr>
        <dsp:cNvPr id="0" name=""/>
        <dsp:cNvSpPr/>
      </dsp:nvSpPr>
      <dsp:spPr>
        <a:xfrm>
          <a:off x="903599" y="138932"/>
          <a:ext cx="1425600"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Data Cleaning: Claude generated efficient O(n) spatial grid algorithm for duplicate detection</a:t>
          </a:r>
        </a:p>
      </dsp:txBody>
      <dsp:txXfrm>
        <a:off x="903599" y="138932"/>
        <a:ext cx="1425600" cy="604800"/>
      </dsp:txXfrm>
    </dsp:sp>
    <dsp:sp modelId="{2D6DF2E4-6A07-4BC7-8542-8CFC97C2A398}">
      <dsp:nvSpPr>
        <dsp:cNvPr id="0" name=""/>
        <dsp:cNvSpPr/>
      </dsp:nvSpPr>
      <dsp:spPr>
        <a:xfrm>
          <a:off x="2577599" y="138932"/>
          <a:ext cx="604800" cy="6048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EACB07-D808-4D15-BCDE-12803AC24A71}">
      <dsp:nvSpPr>
        <dsp:cNvPr id="0" name=""/>
        <dsp:cNvSpPr/>
      </dsp:nvSpPr>
      <dsp:spPr>
        <a:xfrm>
          <a:off x="2704608" y="265940"/>
          <a:ext cx="350784" cy="3507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54A988-8C70-41E7-9E47-41A6AEA13EC9}">
      <dsp:nvSpPr>
        <dsp:cNvPr id="0" name=""/>
        <dsp:cNvSpPr/>
      </dsp:nvSpPr>
      <dsp:spPr>
        <a:xfrm>
          <a:off x="3311999" y="138932"/>
          <a:ext cx="1425600"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AGB Calculation: Correctly identified Chave et al. (2014) pantropical equation and sourced wood density database</a:t>
          </a:r>
        </a:p>
      </dsp:txBody>
      <dsp:txXfrm>
        <a:off x="3311999" y="138932"/>
        <a:ext cx="1425600" cy="604800"/>
      </dsp:txXfrm>
    </dsp:sp>
    <dsp:sp modelId="{A49CEBD4-8FA0-4A86-A164-17EF7ACAA560}">
      <dsp:nvSpPr>
        <dsp:cNvPr id="0" name=""/>
        <dsp:cNvSpPr/>
      </dsp:nvSpPr>
      <dsp:spPr>
        <a:xfrm>
          <a:off x="4986000" y="138932"/>
          <a:ext cx="604800" cy="6048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88C3CC-BC91-4C90-A693-988E954AB476}">
      <dsp:nvSpPr>
        <dsp:cNvPr id="0" name=""/>
        <dsp:cNvSpPr/>
      </dsp:nvSpPr>
      <dsp:spPr>
        <a:xfrm>
          <a:off x="5113008" y="265940"/>
          <a:ext cx="350784" cy="3507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6F63F6-0480-4F63-8E69-36BA8BA50157}">
      <dsp:nvSpPr>
        <dsp:cNvPr id="0" name=""/>
        <dsp:cNvSpPr/>
      </dsp:nvSpPr>
      <dsp:spPr>
        <a:xfrm>
          <a:off x="5720400" y="138932"/>
          <a:ext cx="1425600"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GeoTIFF Processing: Handled coordinate system transformations (projected → lat/lon) accurately</a:t>
          </a:r>
        </a:p>
      </dsp:txBody>
      <dsp:txXfrm>
        <a:off x="5720400" y="138932"/>
        <a:ext cx="1425600" cy="604800"/>
      </dsp:txXfrm>
    </dsp:sp>
    <dsp:sp modelId="{2B84EC0F-A291-409E-900F-71F6B285A677}">
      <dsp:nvSpPr>
        <dsp:cNvPr id="0" name=""/>
        <dsp:cNvSpPr/>
      </dsp:nvSpPr>
      <dsp:spPr>
        <a:xfrm>
          <a:off x="169199" y="1282649"/>
          <a:ext cx="604800" cy="6048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CE12D5-C344-4EB5-9B5B-3A65FBAE3A37}">
      <dsp:nvSpPr>
        <dsp:cNvPr id="0" name=""/>
        <dsp:cNvSpPr/>
      </dsp:nvSpPr>
      <dsp:spPr>
        <a:xfrm>
          <a:off x="296207" y="1409657"/>
          <a:ext cx="350784" cy="3507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486ADA-D9FF-4B95-9CC0-7C0A9046D0CB}">
      <dsp:nvSpPr>
        <dsp:cNvPr id="0" name=""/>
        <dsp:cNvSpPr/>
      </dsp:nvSpPr>
      <dsp:spPr>
        <a:xfrm>
          <a:off x="903599" y="1282649"/>
          <a:ext cx="1425600"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Grid Mapping: Implemented 10m × 10m grid aggregation with proper coordinate calculations</a:t>
          </a:r>
        </a:p>
      </dsp:txBody>
      <dsp:txXfrm>
        <a:off x="903599" y="1282649"/>
        <a:ext cx="1425600" cy="604800"/>
      </dsp:txXfrm>
    </dsp:sp>
    <dsp:sp modelId="{8951E9D5-CC39-4167-8929-DC1B320FED3F}">
      <dsp:nvSpPr>
        <dsp:cNvPr id="0" name=""/>
        <dsp:cNvSpPr/>
      </dsp:nvSpPr>
      <dsp:spPr>
        <a:xfrm>
          <a:off x="2577599" y="1282649"/>
          <a:ext cx="604800" cy="6048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52BA17-769C-4460-8AFB-091474DBB3CA}">
      <dsp:nvSpPr>
        <dsp:cNvPr id="0" name=""/>
        <dsp:cNvSpPr/>
      </dsp:nvSpPr>
      <dsp:spPr>
        <a:xfrm>
          <a:off x="2704607" y="1409657"/>
          <a:ext cx="350784" cy="3507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109675-C9AE-432E-84B3-7B72B355A5ED}">
      <dsp:nvSpPr>
        <dsp:cNvPr id="0" name=""/>
        <dsp:cNvSpPr/>
      </dsp:nvSpPr>
      <dsp:spPr>
        <a:xfrm>
          <a:off x="3311999" y="1282649"/>
          <a:ext cx="1425600"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ML Strategy: Recommended two-stage approach for zero-inflated data (better than single-stage)</a:t>
          </a:r>
        </a:p>
      </dsp:txBody>
      <dsp:txXfrm>
        <a:off x="3311999" y="1282649"/>
        <a:ext cx="1425600" cy="604800"/>
      </dsp:txXfrm>
    </dsp:sp>
    <dsp:sp modelId="{86A8EFF0-56CB-4E3D-9A5C-24BAC52C8097}">
      <dsp:nvSpPr>
        <dsp:cNvPr id="0" name=""/>
        <dsp:cNvSpPr/>
      </dsp:nvSpPr>
      <dsp:spPr>
        <a:xfrm>
          <a:off x="4985999" y="1282649"/>
          <a:ext cx="604800" cy="6048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EB5445-59B9-4E5B-A823-74AF5085A2B9}">
      <dsp:nvSpPr>
        <dsp:cNvPr id="0" name=""/>
        <dsp:cNvSpPr/>
      </dsp:nvSpPr>
      <dsp:spPr>
        <a:xfrm>
          <a:off x="5113008" y="1409657"/>
          <a:ext cx="350784" cy="35078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3FE822-87A9-482E-98A1-98767D7F7A55}">
      <dsp:nvSpPr>
        <dsp:cNvPr id="0" name=""/>
        <dsp:cNvSpPr/>
      </dsp:nvSpPr>
      <dsp:spPr>
        <a:xfrm>
          <a:off x="5720399" y="1282649"/>
          <a:ext cx="1425600"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Implementation: Generated complete working code with error analysis and visualizations</a:t>
          </a:r>
        </a:p>
      </dsp:txBody>
      <dsp:txXfrm>
        <a:off x="5720399" y="1282649"/>
        <a:ext cx="1425600" cy="604800"/>
      </dsp:txXfrm>
    </dsp:sp>
    <dsp:sp modelId="{A300FE4B-90CD-460D-852A-55523C065D2D}">
      <dsp:nvSpPr>
        <dsp:cNvPr id="0" name=""/>
        <dsp:cNvSpPr/>
      </dsp:nvSpPr>
      <dsp:spPr>
        <a:xfrm>
          <a:off x="169199" y="2426366"/>
          <a:ext cx="604800" cy="6048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E7AC23-66AC-4B50-9B93-B354F0548736}">
      <dsp:nvSpPr>
        <dsp:cNvPr id="0" name=""/>
        <dsp:cNvSpPr/>
      </dsp:nvSpPr>
      <dsp:spPr>
        <a:xfrm>
          <a:off x="296207" y="2553374"/>
          <a:ext cx="350784" cy="35078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A16D0E-1623-4BE4-B506-C24CF01F7B74}">
      <dsp:nvSpPr>
        <dsp:cNvPr id="0" name=""/>
        <dsp:cNvSpPr/>
      </dsp:nvSpPr>
      <dsp:spPr>
        <a:xfrm>
          <a:off x="903599" y="2426366"/>
          <a:ext cx="1425600"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Iteration: Quick testing of alternative approaches (single-stage comparison)</a:t>
          </a:r>
        </a:p>
      </dsp:txBody>
      <dsp:txXfrm>
        <a:off x="903599" y="2426366"/>
        <a:ext cx="1425600" cy="60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9392F-C2C7-354A-A657-2EAA31B0E14D}">
      <dsp:nvSpPr>
        <dsp:cNvPr id="0" name=""/>
        <dsp:cNvSpPr/>
      </dsp:nvSpPr>
      <dsp:spPr>
        <a:xfrm>
          <a:off x="0" y="84744"/>
          <a:ext cx="4501582" cy="6762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Allometric Equation: Chave et al. (2014) pantropical model</a:t>
          </a:r>
        </a:p>
      </dsp:txBody>
      <dsp:txXfrm>
        <a:off x="33012" y="117756"/>
        <a:ext cx="4435558" cy="610236"/>
      </dsp:txXfrm>
    </dsp:sp>
    <dsp:sp modelId="{9132C66A-6494-1248-B69C-497DE38DDD0C}">
      <dsp:nvSpPr>
        <dsp:cNvPr id="0" name=""/>
        <dsp:cNvSpPr/>
      </dsp:nvSpPr>
      <dsp:spPr>
        <a:xfrm>
          <a:off x="0" y="761004"/>
          <a:ext cx="4501582"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2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AGB = 0.0673 × (ρ × D² × H)^0.976</a:t>
          </a:r>
        </a:p>
        <a:p>
          <a:pPr marL="114300" lvl="1" indent="-114300" algn="l" defTabSz="577850">
            <a:lnSpc>
              <a:spcPct val="90000"/>
            </a:lnSpc>
            <a:spcBef>
              <a:spcPct val="0"/>
            </a:spcBef>
            <a:spcAft>
              <a:spcPct val="20000"/>
            </a:spcAft>
            <a:buChar char="•"/>
          </a:pPr>
          <a:r>
            <a:rPr lang="en-US" sz="1300" kern="1200"/>
            <a:t>ρ = wood density (g/cm³), D = diameter (cm), H = height (m)</a:t>
          </a:r>
        </a:p>
      </dsp:txBody>
      <dsp:txXfrm>
        <a:off x="0" y="761004"/>
        <a:ext cx="4501582" cy="633420"/>
      </dsp:txXfrm>
    </dsp:sp>
    <dsp:sp modelId="{5614808A-6F1C-B747-A873-4310D78841D1}">
      <dsp:nvSpPr>
        <dsp:cNvPr id="0" name=""/>
        <dsp:cNvSpPr/>
      </dsp:nvSpPr>
      <dsp:spPr>
        <a:xfrm>
          <a:off x="0" y="1394424"/>
          <a:ext cx="4501582" cy="676260"/>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Wood Density Database:</a:t>
          </a:r>
        </a:p>
      </dsp:txBody>
      <dsp:txXfrm>
        <a:off x="33012" y="1427436"/>
        <a:ext cx="4435558" cy="610236"/>
      </dsp:txXfrm>
    </dsp:sp>
    <dsp:sp modelId="{93A09711-4265-5443-9D12-B7A5C5A3AC1E}">
      <dsp:nvSpPr>
        <dsp:cNvPr id="0" name=""/>
        <dsp:cNvSpPr/>
      </dsp:nvSpPr>
      <dsp:spPr>
        <a:xfrm>
          <a:off x="0" y="2070684"/>
          <a:ext cx="4501582" cy="89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2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48 Indian tropical tree species</a:t>
          </a:r>
        </a:p>
        <a:p>
          <a:pPr marL="114300" lvl="1" indent="-114300" algn="l" defTabSz="577850">
            <a:lnSpc>
              <a:spcPct val="90000"/>
            </a:lnSpc>
            <a:spcBef>
              <a:spcPct val="0"/>
            </a:spcBef>
            <a:spcAft>
              <a:spcPct val="20000"/>
            </a:spcAft>
            <a:buChar char="•"/>
          </a:pPr>
          <a:r>
            <a:rPr lang="en-US" sz="1300" kern="1200"/>
            <a:t>Source: Global Wood Density Database (Zanne et al.)</a:t>
          </a:r>
        </a:p>
        <a:p>
          <a:pPr marL="114300" lvl="1" indent="-114300" algn="l" defTabSz="577850">
            <a:lnSpc>
              <a:spcPct val="90000"/>
            </a:lnSpc>
            <a:spcBef>
              <a:spcPct val="0"/>
            </a:spcBef>
            <a:spcAft>
              <a:spcPct val="20000"/>
            </a:spcAft>
            <a:buChar char="•"/>
          </a:pPr>
          <a:r>
            <a:rPr lang="en-US" sz="1300" kern="1200"/>
            <a:t>Genus-level fallback for unknown species</a:t>
          </a:r>
        </a:p>
        <a:p>
          <a:pPr marL="114300" lvl="1" indent="-114300" algn="l" defTabSz="577850">
            <a:lnSpc>
              <a:spcPct val="90000"/>
            </a:lnSpc>
            <a:spcBef>
              <a:spcPct val="0"/>
            </a:spcBef>
            <a:spcAft>
              <a:spcPct val="20000"/>
            </a:spcAft>
            <a:buChar char="•"/>
          </a:pPr>
          <a:r>
            <a:rPr lang="en-US" sz="1300" kern="1200"/>
            <a:t>Default: 0.58 g/cm³ for tropical trees</a:t>
          </a:r>
        </a:p>
      </dsp:txBody>
      <dsp:txXfrm>
        <a:off x="0" y="2070684"/>
        <a:ext cx="4501582" cy="897345"/>
      </dsp:txXfrm>
    </dsp:sp>
    <dsp:sp modelId="{59E434F0-067A-6C47-AAD7-497D1EA53F05}">
      <dsp:nvSpPr>
        <dsp:cNvPr id="0" name=""/>
        <dsp:cNvSpPr/>
      </dsp:nvSpPr>
      <dsp:spPr>
        <a:xfrm>
          <a:off x="0" y="2968029"/>
          <a:ext cx="4501582" cy="67626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Output: AGB in kg for each tree</a:t>
          </a:r>
        </a:p>
      </dsp:txBody>
      <dsp:txXfrm>
        <a:off x="33012" y="3001041"/>
        <a:ext cx="4435558" cy="610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40660-F750-924C-9912-A0C751AC6D11}">
      <dsp:nvSpPr>
        <dsp:cNvPr id="0" name=""/>
        <dsp:cNvSpPr/>
      </dsp:nvSpPr>
      <dsp:spPr>
        <a:xfrm>
          <a:off x="0" y="332581"/>
          <a:ext cx="7886700"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E93208E-D65F-FE4C-8776-18227922B76E}">
      <dsp:nvSpPr>
        <dsp:cNvPr id="0" name=""/>
        <dsp:cNvSpPr/>
      </dsp:nvSpPr>
      <dsp:spPr>
        <a:xfrm>
          <a:off x="394335" y="111181"/>
          <a:ext cx="5520690" cy="44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kern="1200"/>
            <a:t>Satellite Data: GeoTIFF with 128-band embeddings</a:t>
          </a:r>
        </a:p>
      </dsp:txBody>
      <dsp:txXfrm>
        <a:off x="415951" y="132797"/>
        <a:ext cx="5477458" cy="399568"/>
      </dsp:txXfrm>
    </dsp:sp>
    <dsp:sp modelId="{8F7FB44E-6423-354E-84D7-CD86AA3ED78C}">
      <dsp:nvSpPr>
        <dsp:cNvPr id="0" name=""/>
        <dsp:cNvSpPr/>
      </dsp:nvSpPr>
      <dsp:spPr>
        <a:xfrm>
          <a:off x="0" y="1012981"/>
          <a:ext cx="7886700" cy="874125"/>
        </a:xfrm>
        <a:prstGeom prst="rect">
          <a:avLst/>
        </a:prstGeom>
        <a:solidFill>
          <a:schemeClr val="lt1">
            <a:alpha val="90000"/>
            <a:hueOff val="0"/>
            <a:satOff val="0"/>
            <a:lumOff val="0"/>
            <a:alphaOff val="0"/>
          </a:schemeClr>
        </a:solidFill>
        <a:ln w="12700" cap="flat" cmpd="sng" algn="ctr">
          <a:solidFill>
            <a:schemeClr val="accent2">
              <a:hueOff val="2147871"/>
              <a:satOff val="-6164"/>
              <a:lumOff val="-987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312420" rIns="612096"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Aggregates all trees within same cell</a:t>
          </a:r>
        </a:p>
        <a:p>
          <a:pPr marL="114300" lvl="1" indent="-114300" algn="l" defTabSz="666750">
            <a:lnSpc>
              <a:spcPct val="90000"/>
            </a:lnSpc>
            <a:spcBef>
              <a:spcPct val="0"/>
            </a:spcBef>
            <a:spcAft>
              <a:spcPct val="15000"/>
            </a:spcAft>
            <a:buChar char="•"/>
          </a:pPr>
          <a:r>
            <a:rPr lang="en-US" sz="1500" kern="1200"/>
            <a:t>Maps GPS coordinates to pixel locations</a:t>
          </a:r>
        </a:p>
      </dsp:txBody>
      <dsp:txXfrm>
        <a:off x="0" y="1012981"/>
        <a:ext cx="7886700" cy="874125"/>
      </dsp:txXfrm>
    </dsp:sp>
    <dsp:sp modelId="{9363798B-EE41-F749-B881-18285B74CD6B}">
      <dsp:nvSpPr>
        <dsp:cNvPr id="0" name=""/>
        <dsp:cNvSpPr/>
      </dsp:nvSpPr>
      <dsp:spPr>
        <a:xfrm>
          <a:off x="394335" y="791581"/>
          <a:ext cx="5520690" cy="442800"/>
        </a:xfrm>
        <a:prstGeom prst="roundRect">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kern="1200"/>
            <a:t>Grid System: 10m × 10m cells</a:t>
          </a:r>
        </a:p>
      </dsp:txBody>
      <dsp:txXfrm>
        <a:off x="415951" y="813197"/>
        <a:ext cx="5477458" cy="399568"/>
      </dsp:txXfrm>
    </dsp:sp>
    <dsp:sp modelId="{01B5EF0D-62BD-8240-8771-85150342492C}">
      <dsp:nvSpPr>
        <dsp:cNvPr id="0" name=""/>
        <dsp:cNvSpPr/>
      </dsp:nvSpPr>
      <dsp:spPr>
        <a:xfrm>
          <a:off x="0" y="2189506"/>
          <a:ext cx="7886700" cy="874125"/>
        </a:xfrm>
        <a:prstGeom prst="rect">
          <a:avLst/>
        </a:prstGeom>
        <a:solidFill>
          <a:schemeClr val="lt1">
            <a:alpha val="90000"/>
            <a:hueOff val="0"/>
            <a:satOff val="0"/>
            <a:lumOff val="0"/>
            <a:alphaOff val="0"/>
          </a:schemeClr>
        </a:solidFill>
        <a:ln w="12700" cap="flat" cmpd="sng" algn="ctr">
          <a:solidFill>
            <a:schemeClr val="accent2">
              <a:hueOff val="4295742"/>
              <a:satOff val="-12329"/>
              <a:lumOff val="-1973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312420" rIns="612096"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Each pixel: 128 embedding features + 1 AGB target</a:t>
          </a:r>
        </a:p>
        <a:p>
          <a:pPr marL="114300" lvl="1" indent="-114300" algn="l" defTabSz="666750">
            <a:lnSpc>
              <a:spcPct val="90000"/>
            </a:lnSpc>
            <a:spcBef>
              <a:spcPct val="0"/>
            </a:spcBef>
            <a:spcAft>
              <a:spcPct val="15000"/>
            </a:spcAft>
            <a:buChar char="•"/>
          </a:pPr>
          <a:r>
            <a:rPr lang="en-US" sz="1500" kern="1200"/>
            <a:t>Zero-inflated: Most pixels have no trees</a:t>
          </a:r>
        </a:p>
      </dsp:txBody>
      <dsp:txXfrm>
        <a:off x="0" y="2189506"/>
        <a:ext cx="7886700" cy="874125"/>
      </dsp:txXfrm>
    </dsp:sp>
    <dsp:sp modelId="{E990579B-5E29-DA42-B679-55F27A405DCA}">
      <dsp:nvSpPr>
        <dsp:cNvPr id="0" name=""/>
        <dsp:cNvSpPr/>
      </dsp:nvSpPr>
      <dsp:spPr>
        <a:xfrm>
          <a:off x="394335" y="1968106"/>
          <a:ext cx="5520690" cy="442800"/>
        </a:xfrm>
        <a:prstGeom prst="roundRect">
          <a:avLst/>
        </a:prstGeom>
        <a:gradFill rotWithShape="0">
          <a:gsLst>
            <a:gs pos="0">
              <a:schemeClr val="accent2">
                <a:hueOff val="4295742"/>
                <a:satOff val="-12329"/>
                <a:lumOff val="-19739"/>
                <a:alphaOff val="0"/>
                <a:satMod val="103000"/>
                <a:lumMod val="102000"/>
                <a:tint val="94000"/>
              </a:schemeClr>
            </a:gs>
            <a:gs pos="50000">
              <a:schemeClr val="accent2">
                <a:hueOff val="4295742"/>
                <a:satOff val="-12329"/>
                <a:lumOff val="-19739"/>
                <a:alphaOff val="0"/>
                <a:satMod val="110000"/>
                <a:lumMod val="100000"/>
                <a:shade val="100000"/>
              </a:schemeClr>
            </a:gs>
            <a:gs pos="100000">
              <a:schemeClr val="accent2">
                <a:hueOff val="4295742"/>
                <a:satOff val="-12329"/>
                <a:lumOff val="-197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kern="1200"/>
            <a:t>Training Data Generation:</a:t>
          </a:r>
        </a:p>
      </dsp:txBody>
      <dsp:txXfrm>
        <a:off x="415951" y="1989722"/>
        <a:ext cx="5477458" cy="399568"/>
      </dsp:txXfrm>
    </dsp:sp>
    <dsp:sp modelId="{BDF482FD-FB71-C248-B45F-F7AE2B280575}">
      <dsp:nvSpPr>
        <dsp:cNvPr id="0" name=""/>
        <dsp:cNvSpPr/>
      </dsp:nvSpPr>
      <dsp:spPr>
        <a:xfrm>
          <a:off x="0" y="3366031"/>
          <a:ext cx="7886700" cy="874125"/>
        </a:xfrm>
        <a:prstGeom prst="rect">
          <a:avLst/>
        </a:prstGeom>
        <a:solidFill>
          <a:schemeClr val="lt1">
            <a:alpha val="90000"/>
            <a:hueOff val="0"/>
            <a:satOff val="0"/>
            <a:lumOff val="0"/>
            <a:alphaOff val="0"/>
          </a:schemeClr>
        </a:solidFill>
        <a:ln w="12700" cap="flat" cmpd="sng" algn="ctr">
          <a:solidFill>
            <a:schemeClr val="accent2">
              <a:hueOff val="6443612"/>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312420" rIns="612096"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Large file (~58MB), excluded from git</a:t>
          </a:r>
        </a:p>
        <a:p>
          <a:pPr marL="114300" lvl="1" indent="-114300" algn="l" defTabSz="666750">
            <a:lnSpc>
              <a:spcPct val="90000"/>
            </a:lnSpc>
            <a:spcBef>
              <a:spcPct val="0"/>
            </a:spcBef>
            <a:spcAft>
              <a:spcPct val="15000"/>
            </a:spcAft>
            <a:buChar char="•"/>
          </a:pPr>
          <a:r>
            <a:rPr lang="en-US" sz="1500" kern="1200"/>
            <a:t>Backed up to OneDrive via save.sh</a:t>
          </a:r>
        </a:p>
      </dsp:txBody>
      <dsp:txXfrm>
        <a:off x="0" y="3366031"/>
        <a:ext cx="7886700" cy="874125"/>
      </dsp:txXfrm>
    </dsp:sp>
    <dsp:sp modelId="{1DB648AD-7872-9445-BF01-F181FFB68499}">
      <dsp:nvSpPr>
        <dsp:cNvPr id="0" name=""/>
        <dsp:cNvSpPr/>
      </dsp:nvSpPr>
      <dsp:spPr>
        <a:xfrm>
          <a:off x="394335" y="3144631"/>
          <a:ext cx="5520690" cy="442800"/>
        </a:xfrm>
        <a:prstGeom prst="roundRect">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kern="1200"/>
            <a:t>Output: embedding_agb_grid_training_data.npy</a:t>
          </a:r>
        </a:p>
      </dsp:txBody>
      <dsp:txXfrm>
        <a:off x="415951" y="3166247"/>
        <a:ext cx="547745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F28A7-6F32-BE43-83E5-B718FE4EF340}">
      <dsp:nvSpPr>
        <dsp:cNvPr id="0" name=""/>
        <dsp:cNvSpPr/>
      </dsp:nvSpPr>
      <dsp:spPr>
        <a:xfrm>
          <a:off x="0" y="334179"/>
          <a:ext cx="7886700" cy="81585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91592"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Most pixels have AGB = 0 (no trees)</a:t>
          </a:r>
        </a:p>
        <a:p>
          <a:pPr marL="114300" lvl="1" indent="-114300" algn="l" defTabSz="622300">
            <a:lnSpc>
              <a:spcPct val="90000"/>
            </a:lnSpc>
            <a:spcBef>
              <a:spcPct val="0"/>
            </a:spcBef>
            <a:spcAft>
              <a:spcPct val="15000"/>
            </a:spcAft>
            <a:buChar char="•"/>
          </a:pPr>
          <a:r>
            <a:rPr lang="en-US" sz="1400" kern="1200"/>
            <a:t>Single regression model performs poorly</a:t>
          </a:r>
        </a:p>
      </dsp:txBody>
      <dsp:txXfrm>
        <a:off x="0" y="334179"/>
        <a:ext cx="7886700" cy="815850"/>
      </dsp:txXfrm>
    </dsp:sp>
    <dsp:sp modelId="{DDC4C882-6BF3-3A48-A155-8052E7262300}">
      <dsp:nvSpPr>
        <dsp:cNvPr id="0" name=""/>
        <dsp:cNvSpPr/>
      </dsp:nvSpPr>
      <dsp:spPr>
        <a:xfrm>
          <a:off x="394335" y="127539"/>
          <a:ext cx="5520690" cy="41327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en-US" sz="1400" kern="1200"/>
            <a:t>Challenge: Zero-inflated AGB distribution</a:t>
          </a:r>
        </a:p>
      </dsp:txBody>
      <dsp:txXfrm>
        <a:off x="414510" y="147714"/>
        <a:ext cx="5480340" cy="372929"/>
      </dsp:txXfrm>
    </dsp:sp>
    <dsp:sp modelId="{9BFAEC44-91C2-2B44-B881-2B9590100B42}">
      <dsp:nvSpPr>
        <dsp:cNvPr id="0" name=""/>
        <dsp:cNvSpPr/>
      </dsp:nvSpPr>
      <dsp:spPr>
        <a:xfrm>
          <a:off x="0" y="1432269"/>
          <a:ext cx="7886700" cy="352799"/>
        </a:xfrm>
        <a:prstGeom prst="rect">
          <a:avLst/>
        </a:prstGeom>
        <a:solidFill>
          <a:schemeClr val="lt1">
            <a:alpha val="90000"/>
            <a:hueOff val="0"/>
            <a:satOff val="0"/>
            <a:lumOff val="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F2060E-CE27-6E46-80B7-7EAFE4FCE73D}">
      <dsp:nvSpPr>
        <dsp:cNvPr id="0" name=""/>
        <dsp:cNvSpPr/>
      </dsp:nvSpPr>
      <dsp:spPr>
        <a:xfrm>
          <a:off x="394335" y="1225629"/>
          <a:ext cx="5520690" cy="413279"/>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en-US" sz="1400" kern="1200"/>
            <a:t>Solution: Two-Stage Approach</a:t>
          </a:r>
        </a:p>
      </dsp:txBody>
      <dsp:txXfrm>
        <a:off x="414510" y="1245804"/>
        <a:ext cx="5480340" cy="372929"/>
      </dsp:txXfrm>
    </dsp:sp>
    <dsp:sp modelId="{42B55415-EF3A-1A4D-8162-F695897C9D4B}">
      <dsp:nvSpPr>
        <dsp:cNvPr id="0" name=""/>
        <dsp:cNvSpPr/>
      </dsp:nvSpPr>
      <dsp:spPr>
        <a:xfrm>
          <a:off x="0" y="2067309"/>
          <a:ext cx="7886700" cy="815850"/>
        </a:xfrm>
        <a:prstGeom prst="rect">
          <a:avLst/>
        </a:prstGeom>
        <a:solidFill>
          <a:schemeClr val="lt1">
            <a:alpha val="90000"/>
            <a:hueOff val="0"/>
            <a:satOff val="0"/>
            <a:lumOff val="0"/>
            <a:alphaOff val="0"/>
          </a:schemeClr>
        </a:solidFill>
        <a:ln w="19050" cap="flat" cmpd="sng" algn="ctr">
          <a:solidFill>
            <a:schemeClr val="accent2">
              <a:hueOff val="4295742"/>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91592"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Predict: Tree present (1) or absent (0)</a:t>
          </a:r>
        </a:p>
        <a:p>
          <a:pPr marL="114300" lvl="1" indent="-114300" algn="l" defTabSz="622300">
            <a:lnSpc>
              <a:spcPct val="90000"/>
            </a:lnSpc>
            <a:spcBef>
              <a:spcPct val="0"/>
            </a:spcBef>
            <a:spcAft>
              <a:spcPct val="15000"/>
            </a:spcAft>
            <a:buChar char="•"/>
          </a:pPr>
          <a:r>
            <a:rPr lang="en-US" sz="1400" kern="1200"/>
            <a:t>Models: XGBoost &amp; Random Forest classifiers</a:t>
          </a:r>
        </a:p>
      </dsp:txBody>
      <dsp:txXfrm>
        <a:off x="0" y="2067309"/>
        <a:ext cx="7886700" cy="815850"/>
      </dsp:txXfrm>
    </dsp:sp>
    <dsp:sp modelId="{D7A7B39A-3750-B346-9DC6-5A56504747E0}">
      <dsp:nvSpPr>
        <dsp:cNvPr id="0" name=""/>
        <dsp:cNvSpPr/>
      </dsp:nvSpPr>
      <dsp:spPr>
        <a:xfrm>
          <a:off x="394335" y="1860669"/>
          <a:ext cx="5520690" cy="413279"/>
        </a:xfrm>
        <a:prstGeom prst="roundRect">
          <a:avLst/>
        </a:prstGeom>
        <a:solidFill>
          <a:schemeClr val="accent2">
            <a:hueOff val="4295742"/>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en-US" sz="1400" kern="1200"/>
            <a:t>Stage 1: Binary Classification</a:t>
          </a:r>
        </a:p>
      </dsp:txBody>
      <dsp:txXfrm>
        <a:off x="414510" y="1880844"/>
        <a:ext cx="5480340" cy="372929"/>
      </dsp:txXfrm>
    </dsp:sp>
    <dsp:sp modelId="{7589FA72-4BB7-3F49-9C17-BBA6F3254307}">
      <dsp:nvSpPr>
        <dsp:cNvPr id="0" name=""/>
        <dsp:cNvSpPr/>
      </dsp:nvSpPr>
      <dsp:spPr>
        <a:xfrm>
          <a:off x="0" y="3165399"/>
          <a:ext cx="7886700" cy="1058400"/>
        </a:xfrm>
        <a:prstGeom prst="rect">
          <a:avLst/>
        </a:prstGeom>
        <a:solidFill>
          <a:schemeClr val="lt1">
            <a:alpha val="90000"/>
            <a:hueOff val="0"/>
            <a:satOff val="0"/>
            <a:lumOff val="0"/>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91592"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Train only on non-zero AGB samples</a:t>
          </a:r>
        </a:p>
        <a:p>
          <a:pPr marL="114300" lvl="1" indent="-114300" algn="l" defTabSz="622300">
            <a:lnSpc>
              <a:spcPct val="90000"/>
            </a:lnSpc>
            <a:spcBef>
              <a:spcPct val="0"/>
            </a:spcBef>
            <a:spcAft>
              <a:spcPct val="15000"/>
            </a:spcAft>
            <a:buChar char="•"/>
          </a:pPr>
          <a:r>
            <a:rPr lang="en-US" sz="1400" kern="1200"/>
            <a:t>Predict AGB magnitude for pixels classified as 'tree'</a:t>
          </a:r>
        </a:p>
        <a:p>
          <a:pPr marL="114300" lvl="1" indent="-114300" algn="l" defTabSz="622300">
            <a:lnSpc>
              <a:spcPct val="90000"/>
            </a:lnSpc>
            <a:spcBef>
              <a:spcPct val="0"/>
            </a:spcBef>
            <a:spcAft>
              <a:spcPct val="15000"/>
            </a:spcAft>
            <a:buChar char="•"/>
          </a:pPr>
          <a:r>
            <a:rPr lang="en-US" sz="1400" kern="1200"/>
            <a:t>Models: XGBoost &amp; Random Forest regressors</a:t>
          </a:r>
        </a:p>
      </dsp:txBody>
      <dsp:txXfrm>
        <a:off x="0" y="3165399"/>
        <a:ext cx="7886700" cy="1058400"/>
      </dsp:txXfrm>
    </dsp:sp>
    <dsp:sp modelId="{AC73D779-AC09-084C-BEED-CDDB99700E88}">
      <dsp:nvSpPr>
        <dsp:cNvPr id="0" name=""/>
        <dsp:cNvSpPr/>
      </dsp:nvSpPr>
      <dsp:spPr>
        <a:xfrm>
          <a:off x="394335" y="2958758"/>
          <a:ext cx="5520690" cy="413279"/>
        </a:xfrm>
        <a:prstGeom prst="round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en-US" sz="1400" kern="1200"/>
            <a:t>Stage 2: Regression</a:t>
          </a:r>
        </a:p>
      </dsp:txBody>
      <dsp:txXfrm>
        <a:off x="414510" y="2978933"/>
        <a:ext cx="5480340" cy="3729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AA952-1BAE-7E43-AE91-185E341457CA}">
      <dsp:nvSpPr>
        <dsp:cNvPr id="0" name=""/>
        <dsp:cNvSpPr/>
      </dsp:nvSpPr>
      <dsp:spPr>
        <a:xfrm>
          <a:off x="2464" y="128799"/>
          <a:ext cx="2402978" cy="5472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Model Performance:</a:t>
          </a:r>
        </a:p>
      </dsp:txBody>
      <dsp:txXfrm>
        <a:off x="2464" y="128799"/>
        <a:ext cx="2402978" cy="547200"/>
      </dsp:txXfrm>
    </dsp:sp>
    <dsp:sp modelId="{B8878D6C-68DB-4441-B072-CFEBA2CCBE21}">
      <dsp:nvSpPr>
        <dsp:cNvPr id="0" name=""/>
        <dsp:cNvSpPr/>
      </dsp:nvSpPr>
      <dsp:spPr>
        <a:xfrm>
          <a:off x="2464" y="675999"/>
          <a:ext cx="2402978" cy="3546539"/>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XGBoost and Random Forest show comparable accuracy</a:t>
          </a:r>
        </a:p>
        <a:p>
          <a:pPr marL="171450" lvl="1" indent="-171450" algn="l" defTabSz="844550">
            <a:lnSpc>
              <a:spcPct val="90000"/>
            </a:lnSpc>
            <a:spcBef>
              <a:spcPct val="0"/>
            </a:spcBef>
            <a:spcAft>
              <a:spcPct val="15000"/>
            </a:spcAft>
            <a:buChar char="•"/>
          </a:pPr>
          <a:r>
            <a:rPr lang="en-US" sz="1900" kern="1200"/>
            <a:t>Two-stage approach significantly outperforms single-stage</a:t>
          </a:r>
        </a:p>
        <a:p>
          <a:pPr marL="171450" lvl="1" indent="-171450" algn="l" defTabSz="844550">
            <a:lnSpc>
              <a:spcPct val="90000"/>
            </a:lnSpc>
            <a:spcBef>
              <a:spcPct val="0"/>
            </a:spcBef>
            <a:spcAft>
              <a:spcPct val="15000"/>
            </a:spcAft>
            <a:buChar char="•"/>
          </a:pPr>
          <a:r>
            <a:rPr lang="en-US" sz="1900" kern="1200"/>
            <a:t>Stage 1 classification accuracy: &gt;95%</a:t>
          </a:r>
        </a:p>
      </dsp:txBody>
      <dsp:txXfrm>
        <a:off x="2464" y="675999"/>
        <a:ext cx="2402978" cy="3546539"/>
      </dsp:txXfrm>
    </dsp:sp>
    <dsp:sp modelId="{2C0554B0-0E69-C240-870D-073A60F20320}">
      <dsp:nvSpPr>
        <dsp:cNvPr id="0" name=""/>
        <dsp:cNvSpPr/>
      </dsp:nvSpPr>
      <dsp:spPr>
        <a:xfrm>
          <a:off x="2741860" y="128799"/>
          <a:ext cx="2402978" cy="5472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Error Concentration:</a:t>
          </a:r>
        </a:p>
      </dsp:txBody>
      <dsp:txXfrm>
        <a:off x="2741860" y="128799"/>
        <a:ext cx="2402978" cy="547200"/>
      </dsp:txXfrm>
    </dsp:sp>
    <dsp:sp modelId="{0A95A823-4C58-0143-BBE9-89620CC38A84}">
      <dsp:nvSpPr>
        <dsp:cNvPr id="0" name=""/>
        <dsp:cNvSpPr/>
      </dsp:nvSpPr>
      <dsp:spPr>
        <a:xfrm>
          <a:off x="2741860" y="675999"/>
          <a:ext cx="2402978" cy="3546539"/>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80% of squared error from &lt;5% of samples</a:t>
          </a:r>
        </a:p>
        <a:p>
          <a:pPr marL="171450" lvl="1" indent="-171450" algn="l" defTabSz="844550">
            <a:lnSpc>
              <a:spcPct val="90000"/>
            </a:lnSpc>
            <a:spcBef>
              <a:spcPct val="0"/>
            </a:spcBef>
            <a:spcAft>
              <a:spcPct val="15000"/>
            </a:spcAft>
            <a:buChar char="•"/>
          </a:pPr>
          <a:r>
            <a:rPr lang="en-US" sz="1900" kern="1200"/>
            <a:t>Large trees contribute disproportionately to error</a:t>
          </a:r>
        </a:p>
      </dsp:txBody>
      <dsp:txXfrm>
        <a:off x="2741860" y="675999"/>
        <a:ext cx="2402978" cy="3546539"/>
      </dsp:txXfrm>
    </dsp:sp>
    <dsp:sp modelId="{F619EEBC-FB16-8643-9176-E8529FA0B46A}">
      <dsp:nvSpPr>
        <dsp:cNvPr id="0" name=""/>
        <dsp:cNvSpPr/>
      </dsp:nvSpPr>
      <dsp:spPr>
        <a:xfrm>
          <a:off x="5481256" y="128799"/>
          <a:ext cx="2402978" cy="5472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Insights:</a:t>
          </a:r>
        </a:p>
      </dsp:txBody>
      <dsp:txXfrm>
        <a:off x="5481256" y="128799"/>
        <a:ext cx="2402978" cy="547200"/>
      </dsp:txXfrm>
    </dsp:sp>
    <dsp:sp modelId="{9E19E8A4-CED8-EF43-9643-0DA7BCAF749B}">
      <dsp:nvSpPr>
        <dsp:cNvPr id="0" name=""/>
        <dsp:cNvSpPr/>
      </dsp:nvSpPr>
      <dsp:spPr>
        <a:xfrm>
          <a:off x="5481256" y="675999"/>
          <a:ext cx="2402978" cy="3546539"/>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Embeddings capture spatial patterns of tree distribution</a:t>
          </a:r>
        </a:p>
        <a:p>
          <a:pPr marL="171450" lvl="1" indent="-171450" algn="l" defTabSz="844550">
            <a:lnSpc>
              <a:spcPct val="90000"/>
            </a:lnSpc>
            <a:spcBef>
              <a:spcPct val="0"/>
            </a:spcBef>
            <a:spcAft>
              <a:spcPct val="15000"/>
            </a:spcAft>
            <a:buChar char="•"/>
          </a:pPr>
          <a:r>
            <a:rPr lang="en-US" sz="1900" kern="1200"/>
            <a:t>Grid-based aggregation reduces noise</a:t>
          </a:r>
        </a:p>
        <a:p>
          <a:pPr marL="171450" lvl="1" indent="-171450" algn="l" defTabSz="844550">
            <a:lnSpc>
              <a:spcPct val="90000"/>
            </a:lnSpc>
            <a:spcBef>
              <a:spcPct val="0"/>
            </a:spcBef>
            <a:spcAft>
              <a:spcPct val="15000"/>
            </a:spcAft>
            <a:buChar char="•"/>
          </a:pPr>
          <a:r>
            <a:rPr lang="en-US" sz="1900" kern="1200"/>
            <a:t>Wood density database critical for accuracy</a:t>
          </a:r>
        </a:p>
      </dsp:txBody>
      <dsp:txXfrm>
        <a:off x="5481256" y="675999"/>
        <a:ext cx="2402978" cy="3546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7ED2B-C280-1041-B531-2E062EFE5999}">
      <dsp:nvSpPr>
        <dsp:cNvPr id="0" name=""/>
        <dsp:cNvSpPr/>
      </dsp:nvSpPr>
      <dsp:spPr>
        <a:xfrm>
          <a:off x="0" y="294781"/>
          <a:ext cx="7886700" cy="13702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312420" rIns="612096"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datacleaner.py → Spatial data cleaning</a:t>
          </a:r>
        </a:p>
        <a:p>
          <a:pPr marL="114300" lvl="1" indent="-114300" algn="l" defTabSz="666750">
            <a:lnSpc>
              <a:spcPct val="90000"/>
            </a:lnSpc>
            <a:spcBef>
              <a:spcPct val="0"/>
            </a:spcBef>
            <a:spcAft>
              <a:spcPct val="15000"/>
            </a:spcAft>
            <a:buChar char="•"/>
          </a:pPr>
          <a:r>
            <a:rPr lang="en-US" sz="1500" kern="1200"/>
            <a:t>agb_calculator.py → Allometric calculations</a:t>
          </a:r>
        </a:p>
        <a:p>
          <a:pPr marL="114300" lvl="1" indent="-114300" algn="l" defTabSz="666750">
            <a:lnSpc>
              <a:spcPct val="90000"/>
            </a:lnSpc>
            <a:spcBef>
              <a:spcPct val="0"/>
            </a:spcBef>
            <a:spcAft>
              <a:spcPct val="15000"/>
            </a:spcAft>
            <a:buChar char="•"/>
          </a:pPr>
          <a:r>
            <a:rPr lang="en-US" sz="1500" kern="1200"/>
            <a:t>training.py → Embedding extraction &amp; grid mapping</a:t>
          </a:r>
        </a:p>
        <a:p>
          <a:pPr marL="114300" lvl="1" indent="-114300" algn="l" defTabSz="666750">
            <a:lnSpc>
              <a:spcPct val="90000"/>
            </a:lnSpc>
            <a:spcBef>
              <a:spcPct val="0"/>
            </a:spcBef>
            <a:spcAft>
              <a:spcPct val="15000"/>
            </a:spcAft>
            <a:buChar char="•"/>
          </a:pPr>
          <a:r>
            <a:rPr lang="en-US" sz="1500" kern="1200"/>
            <a:t>analyze.py → ML training &amp; evaluation</a:t>
          </a:r>
        </a:p>
      </dsp:txBody>
      <dsp:txXfrm>
        <a:off x="0" y="294781"/>
        <a:ext cx="7886700" cy="1370250"/>
      </dsp:txXfrm>
    </dsp:sp>
    <dsp:sp modelId="{C41FFE76-F537-CD4F-BC19-62E5FD125E03}">
      <dsp:nvSpPr>
        <dsp:cNvPr id="0" name=""/>
        <dsp:cNvSpPr/>
      </dsp:nvSpPr>
      <dsp:spPr>
        <a:xfrm>
          <a:off x="394335" y="73381"/>
          <a:ext cx="5520690" cy="44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kern="1200"/>
            <a:t>Modular Pipeline Design:</a:t>
          </a:r>
        </a:p>
      </dsp:txBody>
      <dsp:txXfrm>
        <a:off x="415951" y="94997"/>
        <a:ext cx="5477458" cy="399568"/>
      </dsp:txXfrm>
    </dsp:sp>
    <dsp:sp modelId="{21D5AE85-716E-3E48-86E8-7649A30538F5}">
      <dsp:nvSpPr>
        <dsp:cNvPr id="0" name=""/>
        <dsp:cNvSpPr/>
      </dsp:nvSpPr>
      <dsp:spPr>
        <a:xfrm>
          <a:off x="0" y="1967431"/>
          <a:ext cx="7886700" cy="874125"/>
        </a:xfrm>
        <a:prstGeom prst="rect">
          <a:avLst/>
        </a:prstGeom>
        <a:solidFill>
          <a:schemeClr val="lt1">
            <a:alpha val="90000"/>
            <a:hueOff val="0"/>
            <a:satOff val="0"/>
            <a:lumOff val="0"/>
            <a:alphaOff val="0"/>
          </a:schemeClr>
        </a:solidFill>
        <a:ln w="12700" cap="flat" cmpd="sng" algn="ctr">
          <a:solidFill>
            <a:schemeClr val="accent2">
              <a:hueOff val="3221806"/>
              <a:satOff val="-9246"/>
              <a:lumOff val="-1480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312420" rIns="612096"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Visualization: bargraph.py, heatmap.py, top20agb.py</a:t>
          </a:r>
        </a:p>
        <a:p>
          <a:pPr marL="114300" lvl="1" indent="-114300" algn="l" defTabSz="666750">
            <a:lnSpc>
              <a:spcPct val="90000"/>
            </a:lnSpc>
            <a:spcBef>
              <a:spcPct val="0"/>
            </a:spcBef>
            <a:spcAft>
              <a:spcPct val="15000"/>
            </a:spcAft>
            <a:buChar char="•"/>
          </a:pPr>
          <a:r>
            <a:rPr lang="en-US" sz="1500" kern="1200"/>
            <a:t>Utilities: bbcheck.py, metadata.py</a:t>
          </a:r>
        </a:p>
      </dsp:txBody>
      <dsp:txXfrm>
        <a:off x="0" y="1967431"/>
        <a:ext cx="7886700" cy="874125"/>
      </dsp:txXfrm>
    </dsp:sp>
    <dsp:sp modelId="{0173FF01-2A2A-2549-84F3-4B3A6E4402A7}">
      <dsp:nvSpPr>
        <dsp:cNvPr id="0" name=""/>
        <dsp:cNvSpPr/>
      </dsp:nvSpPr>
      <dsp:spPr>
        <a:xfrm>
          <a:off x="394335" y="1746031"/>
          <a:ext cx="5520690" cy="442800"/>
        </a:xfrm>
        <a:prstGeom prst="roundRect">
          <a:avLst/>
        </a:prstGeom>
        <a:gradFill rotWithShape="0">
          <a:gsLst>
            <a:gs pos="0">
              <a:schemeClr val="accent2">
                <a:hueOff val="3221806"/>
                <a:satOff val="-9246"/>
                <a:lumOff val="-14805"/>
                <a:alphaOff val="0"/>
                <a:satMod val="103000"/>
                <a:lumMod val="102000"/>
                <a:tint val="94000"/>
              </a:schemeClr>
            </a:gs>
            <a:gs pos="50000">
              <a:schemeClr val="accent2">
                <a:hueOff val="3221806"/>
                <a:satOff val="-9246"/>
                <a:lumOff val="-14805"/>
                <a:alphaOff val="0"/>
                <a:satMod val="110000"/>
                <a:lumMod val="100000"/>
                <a:shade val="100000"/>
              </a:schemeClr>
            </a:gs>
            <a:gs pos="100000">
              <a:schemeClr val="accent2">
                <a:hueOff val="3221806"/>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kern="1200"/>
            <a:t>Supporting Scripts:</a:t>
          </a:r>
        </a:p>
      </dsp:txBody>
      <dsp:txXfrm>
        <a:off x="415951" y="1767647"/>
        <a:ext cx="5477458" cy="399568"/>
      </dsp:txXfrm>
    </dsp:sp>
    <dsp:sp modelId="{989A37E4-DAA3-B342-BCBC-3E3980626369}">
      <dsp:nvSpPr>
        <dsp:cNvPr id="0" name=""/>
        <dsp:cNvSpPr/>
      </dsp:nvSpPr>
      <dsp:spPr>
        <a:xfrm>
          <a:off x="0" y="3143956"/>
          <a:ext cx="7886700" cy="1134000"/>
        </a:xfrm>
        <a:prstGeom prst="rect">
          <a:avLst/>
        </a:prstGeom>
        <a:solidFill>
          <a:schemeClr val="lt1">
            <a:alpha val="90000"/>
            <a:hueOff val="0"/>
            <a:satOff val="0"/>
            <a:lumOff val="0"/>
            <a:alphaOff val="0"/>
          </a:schemeClr>
        </a:solidFill>
        <a:ln w="12700" cap="flat" cmpd="sng" algn="ctr">
          <a:solidFill>
            <a:schemeClr val="accent2">
              <a:hueOff val="6443612"/>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312420" rIns="612096"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Haversine distance for GPS accuracy</a:t>
          </a:r>
        </a:p>
        <a:p>
          <a:pPr marL="114300" lvl="1" indent="-114300" algn="l" defTabSz="666750">
            <a:lnSpc>
              <a:spcPct val="90000"/>
            </a:lnSpc>
            <a:spcBef>
              <a:spcPct val="0"/>
            </a:spcBef>
            <a:spcAft>
              <a:spcPct val="15000"/>
            </a:spcAft>
            <a:buChar char="•"/>
          </a:pPr>
          <a:r>
            <a:rPr lang="en-US" sz="1500" kern="1200"/>
            <a:t>Grid-based spatial indexing (O(n) duplicate detection)</a:t>
          </a:r>
        </a:p>
        <a:p>
          <a:pPr marL="114300" lvl="1" indent="-114300" algn="l" defTabSz="666750">
            <a:lnSpc>
              <a:spcPct val="90000"/>
            </a:lnSpc>
            <a:spcBef>
              <a:spcPct val="0"/>
            </a:spcBef>
            <a:spcAft>
              <a:spcPct val="15000"/>
            </a:spcAft>
            <a:buChar char="•"/>
          </a:pPr>
          <a:r>
            <a:rPr lang="en-US" sz="1500" kern="1200"/>
            <a:t>Rasterio for GeoTIFF coordinate transforms</a:t>
          </a:r>
        </a:p>
      </dsp:txBody>
      <dsp:txXfrm>
        <a:off x="0" y="3143956"/>
        <a:ext cx="7886700" cy="1134000"/>
      </dsp:txXfrm>
    </dsp:sp>
    <dsp:sp modelId="{156450C0-A09D-8746-B3B5-8CC0E8321579}">
      <dsp:nvSpPr>
        <dsp:cNvPr id="0" name=""/>
        <dsp:cNvSpPr/>
      </dsp:nvSpPr>
      <dsp:spPr>
        <a:xfrm>
          <a:off x="394335" y="2922556"/>
          <a:ext cx="5520690" cy="442800"/>
        </a:xfrm>
        <a:prstGeom prst="roundRect">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kern="1200"/>
            <a:t>Key Design Decisions:</a:t>
          </a:r>
        </a:p>
      </dsp:txBody>
      <dsp:txXfrm>
        <a:off x="415951" y="2944172"/>
        <a:ext cx="5477458"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172AC-B138-6947-8DAA-0DE3F33F5E15}">
      <dsp:nvSpPr>
        <dsp:cNvPr id="0" name=""/>
        <dsp:cNvSpPr/>
      </dsp:nvSpPr>
      <dsp:spPr>
        <a:xfrm>
          <a:off x="0" y="212903"/>
          <a:ext cx="7886700" cy="3527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6C82E07-1589-5F40-8BE1-22FF30388194}">
      <dsp:nvSpPr>
        <dsp:cNvPr id="0" name=""/>
        <dsp:cNvSpPr/>
      </dsp:nvSpPr>
      <dsp:spPr>
        <a:xfrm>
          <a:off x="394335" y="6263"/>
          <a:ext cx="5520690" cy="41327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en-US" sz="1400" kern="1200"/>
            <a:t>Environment: Python 3.13 + virtual environment</a:t>
          </a:r>
        </a:p>
      </dsp:txBody>
      <dsp:txXfrm>
        <a:off x="414510" y="26438"/>
        <a:ext cx="5480340" cy="372929"/>
      </dsp:txXfrm>
    </dsp:sp>
    <dsp:sp modelId="{9EC3140F-40CF-024E-B593-C78E1B5DE1E9}">
      <dsp:nvSpPr>
        <dsp:cNvPr id="0" name=""/>
        <dsp:cNvSpPr/>
      </dsp:nvSpPr>
      <dsp:spPr>
        <a:xfrm>
          <a:off x="0" y="847944"/>
          <a:ext cx="7886700" cy="1058400"/>
        </a:xfrm>
        <a:prstGeom prst="rect">
          <a:avLst/>
        </a:prstGeom>
        <a:solidFill>
          <a:schemeClr val="lt1">
            <a:alpha val="90000"/>
            <a:hueOff val="0"/>
            <a:satOff val="0"/>
            <a:lumOff val="0"/>
            <a:alphaOff val="0"/>
          </a:schemeClr>
        </a:solidFill>
        <a:ln w="12700" cap="flat" cmpd="sng" algn="ctr">
          <a:solidFill>
            <a:schemeClr val="accent2">
              <a:hueOff val="2147871"/>
              <a:satOff val="-6164"/>
              <a:lumOff val="-987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291592"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Activates venv</a:t>
          </a:r>
        </a:p>
        <a:p>
          <a:pPr marL="114300" lvl="1" indent="-114300" algn="l" defTabSz="622300">
            <a:lnSpc>
              <a:spcPct val="90000"/>
            </a:lnSpc>
            <a:spcBef>
              <a:spcPct val="0"/>
            </a:spcBef>
            <a:spcAft>
              <a:spcPct val="15000"/>
            </a:spcAft>
            <a:buChar char="•"/>
          </a:pPr>
          <a:r>
            <a:rPr lang="en-US" sz="1400" kern="1200"/>
            <a:t>Pulls latest changes from git</a:t>
          </a:r>
        </a:p>
        <a:p>
          <a:pPr marL="114300" lvl="1" indent="-114300" algn="l" defTabSz="622300">
            <a:lnSpc>
              <a:spcPct val="90000"/>
            </a:lnSpc>
            <a:spcBef>
              <a:spcPct val="0"/>
            </a:spcBef>
            <a:spcAft>
              <a:spcPct val="15000"/>
            </a:spcAft>
            <a:buChar char="•"/>
          </a:pPr>
          <a:r>
            <a:rPr lang="en-US" sz="1400" kern="1200"/>
            <a:t>Must use 'source startup.sh' (not './startup.sh')</a:t>
          </a:r>
        </a:p>
      </dsp:txBody>
      <dsp:txXfrm>
        <a:off x="0" y="847944"/>
        <a:ext cx="7886700" cy="1058400"/>
      </dsp:txXfrm>
    </dsp:sp>
    <dsp:sp modelId="{E26CE547-262E-C448-BEAB-69AFBD7C8428}">
      <dsp:nvSpPr>
        <dsp:cNvPr id="0" name=""/>
        <dsp:cNvSpPr/>
      </dsp:nvSpPr>
      <dsp:spPr>
        <a:xfrm>
          <a:off x="394335" y="641304"/>
          <a:ext cx="5520690" cy="413279"/>
        </a:xfrm>
        <a:prstGeom prst="roundRect">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en-US" sz="1400" kern="1200"/>
            <a:t>Startup Script (startup.sh):</a:t>
          </a:r>
        </a:p>
      </dsp:txBody>
      <dsp:txXfrm>
        <a:off x="414510" y="661479"/>
        <a:ext cx="5480340" cy="372929"/>
      </dsp:txXfrm>
    </dsp:sp>
    <dsp:sp modelId="{CFC31411-5549-AD4B-8AFE-1906B3CA616B}">
      <dsp:nvSpPr>
        <dsp:cNvPr id="0" name=""/>
        <dsp:cNvSpPr/>
      </dsp:nvSpPr>
      <dsp:spPr>
        <a:xfrm>
          <a:off x="0" y="2188584"/>
          <a:ext cx="7886700" cy="1058400"/>
        </a:xfrm>
        <a:prstGeom prst="rect">
          <a:avLst/>
        </a:prstGeom>
        <a:solidFill>
          <a:schemeClr val="lt1">
            <a:alpha val="90000"/>
            <a:hueOff val="0"/>
            <a:satOff val="0"/>
            <a:lumOff val="0"/>
            <a:alphaOff val="0"/>
          </a:schemeClr>
        </a:solidFill>
        <a:ln w="12700" cap="flat" cmpd="sng" algn="ctr">
          <a:solidFill>
            <a:schemeClr val="accent2">
              <a:hueOff val="4295742"/>
              <a:satOff val="-12329"/>
              <a:lumOff val="-1973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291592"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Commits code to git with custom message</a:t>
          </a:r>
        </a:p>
        <a:p>
          <a:pPr marL="114300" lvl="1" indent="-114300" algn="l" defTabSz="622300">
            <a:lnSpc>
              <a:spcPct val="90000"/>
            </a:lnSpc>
            <a:spcBef>
              <a:spcPct val="0"/>
            </a:spcBef>
            <a:spcAft>
              <a:spcPct val="15000"/>
            </a:spcAft>
            <a:buChar char="•"/>
          </a:pPr>
          <a:r>
            <a:rPr lang="en-US" sz="1400" kern="1200"/>
            <a:t>Pushes to GitHub</a:t>
          </a:r>
        </a:p>
        <a:p>
          <a:pPr marL="114300" lvl="1" indent="-114300" algn="l" defTabSz="622300">
            <a:lnSpc>
              <a:spcPct val="90000"/>
            </a:lnSpc>
            <a:spcBef>
              <a:spcPct val="0"/>
            </a:spcBef>
            <a:spcAft>
              <a:spcPct val="15000"/>
            </a:spcAft>
            <a:buChar char="•"/>
          </a:pPr>
          <a:r>
            <a:rPr lang="en-US" sz="1400" kern="1200"/>
            <a:t>Backs up .npy files to OneDrive</a:t>
          </a:r>
        </a:p>
      </dsp:txBody>
      <dsp:txXfrm>
        <a:off x="0" y="2188584"/>
        <a:ext cx="7886700" cy="1058400"/>
      </dsp:txXfrm>
    </dsp:sp>
    <dsp:sp modelId="{542DF839-AA37-904D-8A7C-4BE579531B03}">
      <dsp:nvSpPr>
        <dsp:cNvPr id="0" name=""/>
        <dsp:cNvSpPr/>
      </dsp:nvSpPr>
      <dsp:spPr>
        <a:xfrm>
          <a:off x="394335" y="1981944"/>
          <a:ext cx="5520690" cy="413279"/>
        </a:xfrm>
        <a:prstGeom prst="roundRect">
          <a:avLst/>
        </a:prstGeom>
        <a:gradFill rotWithShape="0">
          <a:gsLst>
            <a:gs pos="0">
              <a:schemeClr val="accent2">
                <a:hueOff val="4295742"/>
                <a:satOff val="-12329"/>
                <a:lumOff val="-19739"/>
                <a:alphaOff val="0"/>
                <a:satMod val="103000"/>
                <a:lumMod val="102000"/>
                <a:tint val="94000"/>
              </a:schemeClr>
            </a:gs>
            <a:gs pos="50000">
              <a:schemeClr val="accent2">
                <a:hueOff val="4295742"/>
                <a:satOff val="-12329"/>
                <a:lumOff val="-19739"/>
                <a:alphaOff val="0"/>
                <a:satMod val="110000"/>
                <a:lumMod val="100000"/>
                <a:shade val="100000"/>
              </a:schemeClr>
            </a:gs>
            <a:gs pos="100000">
              <a:schemeClr val="accent2">
                <a:hueOff val="4295742"/>
                <a:satOff val="-12329"/>
                <a:lumOff val="-197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en-US" sz="1400" kern="1200"/>
            <a:t>Save Script (save.sh):</a:t>
          </a:r>
        </a:p>
      </dsp:txBody>
      <dsp:txXfrm>
        <a:off x="414510" y="2002119"/>
        <a:ext cx="5480340" cy="372929"/>
      </dsp:txXfrm>
    </dsp:sp>
    <dsp:sp modelId="{C2E5A1C2-8EA4-7D4F-A53F-9961EBC1105F}">
      <dsp:nvSpPr>
        <dsp:cNvPr id="0" name=""/>
        <dsp:cNvSpPr/>
      </dsp:nvSpPr>
      <dsp:spPr>
        <a:xfrm>
          <a:off x="0" y="3529224"/>
          <a:ext cx="7886700" cy="815850"/>
        </a:xfrm>
        <a:prstGeom prst="rect">
          <a:avLst/>
        </a:prstGeom>
        <a:solidFill>
          <a:schemeClr val="lt1">
            <a:alpha val="90000"/>
            <a:hueOff val="0"/>
            <a:satOff val="0"/>
            <a:lumOff val="0"/>
            <a:alphaOff val="0"/>
          </a:schemeClr>
        </a:solidFill>
        <a:ln w="12700" cap="flat" cmpd="sng" algn="ctr">
          <a:solidFill>
            <a:schemeClr val="accent2">
              <a:hueOff val="6443612"/>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291592"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Quarto document (notes.qmd) for methodology</a:t>
          </a:r>
        </a:p>
        <a:p>
          <a:pPr marL="114300" lvl="1" indent="-114300" algn="l" defTabSz="622300">
            <a:lnSpc>
              <a:spcPct val="90000"/>
            </a:lnSpc>
            <a:spcBef>
              <a:spcPct val="0"/>
            </a:spcBef>
            <a:spcAft>
              <a:spcPct val="15000"/>
            </a:spcAft>
            <a:buChar char="•"/>
          </a:pPr>
          <a:r>
            <a:rPr lang="en-US" sz="1400" kern="1200"/>
            <a:t>CLAUDE.md for AI-assisted development</a:t>
          </a:r>
        </a:p>
      </dsp:txBody>
      <dsp:txXfrm>
        <a:off x="0" y="3529224"/>
        <a:ext cx="7886700" cy="815850"/>
      </dsp:txXfrm>
    </dsp:sp>
    <dsp:sp modelId="{C5C137F6-A6FA-C54C-82DA-087D55841599}">
      <dsp:nvSpPr>
        <dsp:cNvPr id="0" name=""/>
        <dsp:cNvSpPr/>
      </dsp:nvSpPr>
      <dsp:spPr>
        <a:xfrm>
          <a:off x="394335" y="3322583"/>
          <a:ext cx="5520690" cy="413279"/>
        </a:xfrm>
        <a:prstGeom prst="roundRect">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en-US" sz="1400" kern="1200"/>
            <a:t>Documentation:</a:t>
          </a:r>
        </a:p>
      </dsp:txBody>
      <dsp:txXfrm>
        <a:off x="414510" y="3342758"/>
        <a:ext cx="5480340" cy="3729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D82B0-00FD-D247-9640-3AFF08AB83A1}">
      <dsp:nvSpPr>
        <dsp:cNvPr id="0" name=""/>
        <dsp:cNvSpPr/>
      </dsp:nvSpPr>
      <dsp:spPr>
        <a:xfrm>
          <a:off x="0" y="282969"/>
          <a:ext cx="7886700" cy="113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312420" rIns="612096"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50% of survey data required cleaning</a:t>
          </a:r>
        </a:p>
        <a:p>
          <a:pPr marL="114300" lvl="1" indent="-114300" algn="l" defTabSz="666750">
            <a:lnSpc>
              <a:spcPct val="90000"/>
            </a:lnSpc>
            <a:spcBef>
              <a:spcPct val="0"/>
            </a:spcBef>
            <a:spcAft>
              <a:spcPct val="15000"/>
            </a:spcAft>
            <a:buChar char="•"/>
          </a:pPr>
          <a:r>
            <a:rPr lang="en-US" sz="1500" kern="1200"/>
            <a:t>Robust validation pipeline essential</a:t>
          </a:r>
        </a:p>
        <a:p>
          <a:pPr marL="114300" lvl="1" indent="-114300" algn="l" defTabSz="666750">
            <a:lnSpc>
              <a:spcPct val="90000"/>
            </a:lnSpc>
            <a:spcBef>
              <a:spcPct val="0"/>
            </a:spcBef>
            <a:spcAft>
              <a:spcPct val="15000"/>
            </a:spcAft>
            <a:buChar char="•"/>
          </a:pPr>
          <a:r>
            <a:rPr lang="en-US" sz="1500" kern="1200"/>
            <a:t>Spatial duplicate detection crucial</a:t>
          </a:r>
        </a:p>
      </dsp:txBody>
      <dsp:txXfrm>
        <a:off x="0" y="282969"/>
        <a:ext cx="7886700" cy="1134000"/>
      </dsp:txXfrm>
    </dsp:sp>
    <dsp:sp modelId="{BBAD51F8-043D-3143-A51A-66A6CBC20328}">
      <dsp:nvSpPr>
        <dsp:cNvPr id="0" name=""/>
        <dsp:cNvSpPr/>
      </dsp:nvSpPr>
      <dsp:spPr>
        <a:xfrm>
          <a:off x="394335" y="61569"/>
          <a:ext cx="5520690" cy="44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kern="1200"/>
            <a:t>Data Quality Matters:</a:t>
          </a:r>
        </a:p>
      </dsp:txBody>
      <dsp:txXfrm>
        <a:off x="415951" y="83185"/>
        <a:ext cx="5477458" cy="399568"/>
      </dsp:txXfrm>
    </dsp:sp>
    <dsp:sp modelId="{B95ECD7C-A667-B541-B546-4FD9D6323A49}">
      <dsp:nvSpPr>
        <dsp:cNvPr id="0" name=""/>
        <dsp:cNvSpPr/>
      </dsp:nvSpPr>
      <dsp:spPr>
        <a:xfrm>
          <a:off x="0" y="1719369"/>
          <a:ext cx="7886700" cy="1134000"/>
        </a:xfrm>
        <a:prstGeom prst="rect">
          <a:avLst/>
        </a:prstGeom>
        <a:solidFill>
          <a:schemeClr val="lt1">
            <a:alpha val="90000"/>
            <a:hueOff val="0"/>
            <a:satOff val="0"/>
            <a:lumOff val="0"/>
            <a:alphaOff val="0"/>
          </a:schemeClr>
        </a:solidFill>
        <a:ln w="12700" cap="flat" cmpd="sng" algn="ctr">
          <a:solidFill>
            <a:schemeClr val="accent2">
              <a:hueOff val="3221806"/>
              <a:satOff val="-9246"/>
              <a:lumOff val="-1480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312420" rIns="612096"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Zero-inflated data needs two-stage approach</a:t>
          </a:r>
        </a:p>
        <a:p>
          <a:pPr marL="114300" lvl="1" indent="-114300" algn="l" defTabSz="666750">
            <a:lnSpc>
              <a:spcPct val="90000"/>
            </a:lnSpc>
            <a:spcBef>
              <a:spcPct val="0"/>
            </a:spcBef>
            <a:spcAft>
              <a:spcPct val="15000"/>
            </a:spcAft>
            <a:buChar char="•"/>
          </a:pPr>
          <a:r>
            <a:rPr lang="en-US" sz="1500" kern="1200"/>
            <a:t>Domain knowledge improves results (wood density DB)</a:t>
          </a:r>
        </a:p>
        <a:p>
          <a:pPr marL="114300" lvl="1" indent="-114300" algn="l" defTabSz="666750">
            <a:lnSpc>
              <a:spcPct val="90000"/>
            </a:lnSpc>
            <a:spcBef>
              <a:spcPct val="0"/>
            </a:spcBef>
            <a:spcAft>
              <a:spcPct val="15000"/>
            </a:spcAft>
            <a:buChar char="•"/>
          </a:pPr>
          <a:r>
            <a:rPr lang="en-US" sz="1500" kern="1200"/>
            <a:t>Grid aggregation balances noise vs resolution</a:t>
          </a:r>
        </a:p>
      </dsp:txBody>
      <dsp:txXfrm>
        <a:off x="0" y="1719369"/>
        <a:ext cx="7886700" cy="1134000"/>
      </dsp:txXfrm>
    </dsp:sp>
    <dsp:sp modelId="{6C3EA23F-849F-7148-9927-E1A086D66476}">
      <dsp:nvSpPr>
        <dsp:cNvPr id="0" name=""/>
        <dsp:cNvSpPr/>
      </dsp:nvSpPr>
      <dsp:spPr>
        <a:xfrm>
          <a:off x="394335" y="1497969"/>
          <a:ext cx="5520690" cy="442800"/>
        </a:xfrm>
        <a:prstGeom prst="roundRect">
          <a:avLst/>
        </a:prstGeom>
        <a:gradFill rotWithShape="0">
          <a:gsLst>
            <a:gs pos="0">
              <a:schemeClr val="accent2">
                <a:hueOff val="3221806"/>
                <a:satOff val="-9246"/>
                <a:lumOff val="-14805"/>
                <a:alphaOff val="0"/>
                <a:satMod val="103000"/>
                <a:lumMod val="102000"/>
                <a:tint val="94000"/>
              </a:schemeClr>
            </a:gs>
            <a:gs pos="50000">
              <a:schemeClr val="accent2">
                <a:hueOff val="3221806"/>
                <a:satOff val="-9246"/>
                <a:lumOff val="-14805"/>
                <a:alphaOff val="0"/>
                <a:satMod val="110000"/>
                <a:lumMod val="100000"/>
                <a:shade val="100000"/>
              </a:schemeClr>
            </a:gs>
            <a:gs pos="100000">
              <a:schemeClr val="accent2">
                <a:hueOff val="3221806"/>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kern="1200"/>
            <a:t>Model Architecture:</a:t>
          </a:r>
        </a:p>
      </dsp:txBody>
      <dsp:txXfrm>
        <a:off x="415951" y="1519585"/>
        <a:ext cx="5477458" cy="399568"/>
      </dsp:txXfrm>
    </dsp:sp>
    <dsp:sp modelId="{C5BFCCE1-F3EE-3B4F-A901-953713EF2F0C}">
      <dsp:nvSpPr>
        <dsp:cNvPr id="0" name=""/>
        <dsp:cNvSpPr/>
      </dsp:nvSpPr>
      <dsp:spPr>
        <a:xfrm>
          <a:off x="0" y="3155768"/>
          <a:ext cx="7886700" cy="1134000"/>
        </a:xfrm>
        <a:prstGeom prst="rect">
          <a:avLst/>
        </a:prstGeom>
        <a:solidFill>
          <a:schemeClr val="lt1">
            <a:alpha val="90000"/>
            <a:hueOff val="0"/>
            <a:satOff val="0"/>
            <a:lumOff val="0"/>
            <a:alphaOff val="0"/>
          </a:schemeClr>
        </a:solidFill>
        <a:ln w="12700" cap="flat" cmpd="sng" algn="ctr">
          <a:solidFill>
            <a:schemeClr val="accent2">
              <a:hueOff val="6443612"/>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312420" rIns="612096"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Modular design enables experimentation</a:t>
          </a:r>
        </a:p>
        <a:p>
          <a:pPr marL="114300" lvl="1" indent="-114300" algn="l" defTabSz="666750">
            <a:lnSpc>
              <a:spcPct val="90000"/>
            </a:lnSpc>
            <a:spcBef>
              <a:spcPct val="0"/>
            </a:spcBef>
            <a:spcAft>
              <a:spcPct val="15000"/>
            </a:spcAft>
            <a:buChar char="•"/>
          </a:pPr>
          <a:r>
            <a:rPr lang="en-US" sz="1500" kern="1200"/>
            <a:t>AI-assisted development (Claude) accelerated pipeline</a:t>
          </a:r>
        </a:p>
        <a:p>
          <a:pPr marL="114300" lvl="1" indent="-114300" algn="l" defTabSz="666750">
            <a:lnSpc>
              <a:spcPct val="90000"/>
            </a:lnSpc>
            <a:spcBef>
              <a:spcPct val="0"/>
            </a:spcBef>
            <a:spcAft>
              <a:spcPct val="15000"/>
            </a:spcAft>
            <a:buChar char="•"/>
          </a:pPr>
          <a:r>
            <a:rPr lang="en-US" sz="1500" kern="1200"/>
            <a:t>Automated backup critical for large datasets</a:t>
          </a:r>
        </a:p>
      </dsp:txBody>
      <dsp:txXfrm>
        <a:off x="0" y="3155768"/>
        <a:ext cx="7886700" cy="1134000"/>
      </dsp:txXfrm>
    </dsp:sp>
    <dsp:sp modelId="{DDA7D1EE-2E20-6041-B6E4-3EEE814EEDB3}">
      <dsp:nvSpPr>
        <dsp:cNvPr id="0" name=""/>
        <dsp:cNvSpPr/>
      </dsp:nvSpPr>
      <dsp:spPr>
        <a:xfrm>
          <a:off x="394335" y="2934369"/>
          <a:ext cx="5520690" cy="442800"/>
        </a:xfrm>
        <a:prstGeom prst="roundRect">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kern="1200"/>
            <a:t>Software Engineering:</a:t>
          </a:r>
        </a:p>
      </dsp:txBody>
      <dsp:txXfrm>
        <a:off x="415951" y="2955985"/>
        <a:ext cx="5477458" cy="3995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363F3-318F-0E4B-9ADC-59EEF8E511CF}">
      <dsp:nvSpPr>
        <dsp:cNvPr id="0" name=""/>
        <dsp:cNvSpPr/>
      </dsp:nvSpPr>
      <dsp:spPr>
        <a:xfrm>
          <a:off x="0" y="307989"/>
          <a:ext cx="7886700" cy="14615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333248" rIns="61209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Successfully built end-to-end AGB estimation pipeline</a:t>
          </a:r>
        </a:p>
        <a:p>
          <a:pPr marL="171450" lvl="1" indent="-171450" algn="l" defTabSz="711200">
            <a:lnSpc>
              <a:spcPct val="90000"/>
            </a:lnSpc>
            <a:spcBef>
              <a:spcPct val="0"/>
            </a:spcBef>
            <a:spcAft>
              <a:spcPct val="15000"/>
            </a:spcAft>
            <a:buChar char="•"/>
          </a:pPr>
          <a:r>
            <a:rPr lang="en-US" sz="1600" kern="1200"/>
            <a:t>Two-stage ML approach handles zero-inflated data</a:t>
          </a:r>
        </a:p>
        <a:p>
          <a:pPr marL="171450" lvl="1" indent="-171450" algn="l" defTabSz="711200">
            <a:lnSpc>
              <a:spcPct val="90000"/>
            </a:lnSpc>
            <a:spcBef>
              <a:spcPct val="0"/>
            </a:spcBef>
            <a:spcAft>
              <a:spcPct val="15000"/>
            </a:spcAft>
            <a:buChar char="•"/>
          </a:pPr>
          <a:r>
            <a:rPr lang="en-US" sz="1600" kern="1200"/>
            <a:t>Achieves high accuracy on test set</a:t>
          </a:r>
        </a:p>
        <a:p>
          <a:pPr marL="171450" lvl="1" indent="-171450" algn="l" defTabSz="711200">
            <a:lnSpc>
              <a:spcPct val="90000"/>
            </a:lnSpc>
            <a:spcBef>
              <a:spcPct val="0"/>
            </a:spcBef>
            <a:spcAft>
              <a:spcPct val="15000"/>
            </a:spcAft>
            <a:buChar char="•"/>
          </a:pPr>
          <a:r>
            <a:rPr lang="en-US" sz="1600" kern="1200"/>
            <a:t>Scalable to other restoration sites</a:t>
          </a:r>
        </a:p>
      </dsp:txBody>
      <dsp:txXfrm>
        <a:off x="0" y="307989"/>
        <a:ext cx="7886700" cy="1461599"/>
      </dsp:txXfrm>
    </dsp:sp>
    <dsp:sp modelId="{FBE43A03-FEB6-3446-8A37-422D0DFC606E}">
      <dsp:nvSpPr>
        <dsp:cNvPr id="0" name=""/>
        <dsp:cNvSpPr/>
      </dsp:nvSpPr>
      <dsp:spPr>
        <a:xfrm>
          <a:off x="394335" y="71829"/>
          <a:ext cx="5520690" cy="4723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en-US" sz="1600" kern="1200"/>
            <a:t>Summary:</a:t>
          </a:r>
        </a:p>
      </dsp:txBody>
      <dsp:txXfrm>
        <a:off x="417392" y="94886"/>
        <a:ext cx="5474576" cy="426206"/>
      </dsp:txXfrm>
    </dsp:sp>
    <dsp:sp modelId="{DE614E20-D3E3-534B-9B0F-3FA3FC4FA0DC}">
      <dsp:nvSpPr>
        <dsp:cNvPr id="0" name=""/>
        <dsp:cNvSpPr/>
      </dsp:nvSpPr>
      <dsp:spPr>
        <a:xfrm>
          <a:off x="0" y="2092149"/>
          <a:ext cx="7886700" cy="1461599"/>
        </a:xfrm>
        <a:prstGeom prst="rect">
          <a:avLst/>
        </a:prstGeom>
        <a:solidFill>
          <a:schemeClr val="lt1">
            <a:alpha val="90000"/>
            <a:hueOff val="0"/>
            <a:satOff val="0"/>
            <a:lumOff val="0"/>
            <a:alphaOff val="0"/>
          </a:schemeClr>
        </a:solidFill>
        <a:ln w="12700" cap="flat" cmpd="sng" algn="ctr">
          <a:solidFill>
            <a:schemeClr val="accent2">
              <a:hueOff val="3221806"/>
              <a:satOff val="-9246"/>
              <a:lumOff val="-1480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2096" tIns="333248" rIns="61209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Deploy model for full Kanha coverage</a:t>
          </a:r>
        </a:p>
        <a:p>
          <a:pPr marL="171450" lvl="1" indent="-171450" algn="l" defTabSz="711200">
            <a:lnSpc>
              <a:spcPct val="90000"/>
            </a:lnSpc>
            <a:spcBef>
              <a:spcPct val="0"/>
            </a:spcBef>
            <a:spcAft>
              <a:spcPct val="15000"/>
            </a:spcAft>
            <a:buChar char="•"/>
          </a:pPr>
          <a:r>
            <a:rPr lang="en-US" sz="1600" kern="1200"/>
            <a:t>Expand to additional restoration sites in India</a:t>
          </a:r>
        </a:p>
        <a:p>
          <a:pPr marL="171450" lvl="1" indent="-171450" algn="l" defTabSz="711200">
            <a:lnSpc>
              <a:spcPct val="90000"/>
            </a:lnSpc>
            <a:spcBef>
              <a:spcPct val="0"/>
            </a:spcBef>
            <a:spcAft>
              <a:spcPct val="15000"/>
            </a:spcAft>
            <a:buChar char="•"/>
          </a:pPr>
          <a:r>
            <a:rPr lang="en-US" sz="1600" kern="1200"/>
            <a:t>Implement temporal tracking (annual updates)</a:t>
          </a:r>
        </a:p>
        <a:p>
          <a:pPr marL="171450" lvl="1" indent="-171450" algn="l" defTabSz="711200">
            <a:lnSpc>
              <a:spcPct val="90000"/>
            </a:lnSpc>
            <a:spcBef>
              <a:spcPct val="0"/>
            </a:spcBef>
            <a:spcAft>
              <a:spcPct val="15000"/>
            </a:spcAft>
            <a:buChar char="•"/>
          </a:pPr>
          <a:r>
            <a:rPr lang="en-US" sz="1600" kern="1200"/>
            <a:t>Develop web interface for stakeholders</a:t>
          </a:r>
        </a:p>
      </dsp:txBody>
      <dsp:txXfrm>
        <a:off x="0" y="2092149"/>
        <a:ext cx="7886700" cy="1461599"/>
      </dsp:txXfrm>
    </dsp:sp>
    <dsp:sp modelId="{D49A2555-3E88-DE43-B37C-14FEBA54F801}">
      <dsp:nvSpPr>
        <dsp:cNvPr id="0" name=""/>
        <dsp:cNvSpPr/>
      </dsp:nvSpPr>
      <dsp:spPr>
        <a:xfrm>
          <a:off x="394335" y="1855989"/>
          <a:ext cx="5520690" cy="472320"/>
        </a:xfrm>
        <a:prstGeom prst="roundRect">
          <a:avLst/>
        </a:prstGeom>
        <a:gradFill rotWithShape="0">
          <a:gsLst>
            <a:gs pos="0">
              <a:schemeClr val="accent2">
                <a:hueOff val="3221806"/>
                <a:satOff val="-9246"/>
                <a:lumOff val="-14805"/>
                <a:alphaOff val="0"/>
                <a:satMod val="103000"/>
                <a:lumMod val="102000"/>
                <a:tint val="94000"/>
              </a:schemeClr>
            </a:gs>
            <a:gs pos="50000">
              <a:schemeClr val="accent2">
                <a:hueOff val="3221806"/>
                <a:satOff val="-9246"/>
                <a:lumOff val="-14805"/>
                <a:alphaOff val="0"/>
                <a:satMod val="110000"/>
                <a:lumMod val="100000"/>
                <a:shade val="100000"/>
              </a:schemeClr>
            </a:gs>
            <a:gs pos="100000">
              <a:schemeClr val="accent2">
                <a:hueOff val="3221806"/>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en-US" sz="1600" kern="1200"/>
            <a:t>Next Steps:</a:t>
          </a:r>
        </a:p>
      </dsp:txBody>
      <dsp:txXfrm>
        <a:off x="417392" y="1879046"/>
        <a:ext cx="5474576" cy="426206"/>
      </dsp:txXfrm>
    </dsp:sp>
    <dsp:sp modelId="{705F2FDD-9AD4-B54B-B354-2521620EC531}">
      <dsp:nvSpPr>
        <dsp:cNvPr id="0" name=""/>
        <dsp:cNvSpPr/>
      </dsp:nvSpPr>
      <dsp:spPr>
        <a:xfrm>
          <a:off x="0" y="3876309"/>
          <a:ext cx="7886700" cy="403199"/>
        </a:xfrm>
        <a:prstGeom prst="rect">
          <a:avLst/>
        </a:prstGeom>
        <a:solidFill>
          <a:schemeClr val="lt1">
            <a:alpha val="90000"/>
            <a:hueOff val="0"/>
            <a:satOff val="0"/>
            <a:lumOff val="0"/>
            <a:alphaOff val="0"/>
          </a:schemeClr>
        </a:solidFill>
        <a:ln w="12700" cap="flat" cmpd="sng" algn="ctr">
          <a:solidFill>
            <a:schemeClr val="accent2">
              <a:hueOff val="6443612"/>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sp>
    <dsp:sp modelId="{F6DCF431-A24F-2445-BA72-8ADA06977718}">
      <dsp:nvSpPr>
        <dsp:cNvPr id="0" name=""/>
        <dsp:cNvSpPr/>
      </dsp:nvSpPr>
      <dsp:spPr>
        <a:xfrm>
          <a:off x="394335" y="3640149"/>
          <a:ext cx="5520690" cy="472320"/>
        </a:xfrm>
        <a:prstGeom prst="roundRect">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en-US" sz="1600" kern="1200"/>
            <a:t>Questions?</a:t>
          </a:r>
        </a:p>
      </dsp:txBody>
      <dsp:txXfrm>
        <a:off x="417392" y="3663206"/>
        <a:ext cx="5474576"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FAC43-D31B-80B3-9B87-4E7CE7C86DBD}"/>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58ECDB80-676A-E735-8DA0-DCE771AE00B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B2F0323-9308-B706-000F-6FC2CF3B9536}"/>
              </a:ext>
            </a:extLst>
          </p:cNvPr>
          <p:cNvSpPr>
            <a:spLocks noGrp="1"/>
          </p:cNvSpPr>
          <p:nvPr>
            <p:ph type="dt" sz="half" idx="10"/>
          </p:nvPr>
        </p:nvSpPr>
        <p:spPr/>
        <p:txBody>
          <a:bodyPr/>
          <a:lstStyle/>
          <a:p>
            <a:fld id="{5BCAD085-E8A6-8845-BD4E-CB4CCA059FC4}" type="datetimeFigureOut">
              <a:rPr lang="en-US" smtClean="0"/>
              <a:t>10/17/25</a:t>
            </a:fld>
            <a:endParaRPr lang="en-US"/>
          </a:p>
        </p:txBody>
      </p:sp>
      <p:sp>
        <p:nvSpPr>
          <p:cNvPr id="5" name="Footer Placeholder 4">
            <a:extLst>
              <a:ext uri="{FF2B5EF4-FFF2-40B4-BE49-F238E27FC236}">
                <a16:creationId xmlns:a16="http://schemas.microsoft.com/office/drawing/2014/main" id="{6248936B-B4CB-BBFB-6F95-726B7D0FC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1B114-16A1-C555-D1D5-4DCE2568C55F}"/>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25800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F4B66-893A-22EC-7C0F-4BEF2B3B2CE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5A72969-B926-172D-AD3F-2272ABDF8FD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3B5438-E947-790D-EA32-0D0374FCB641}"/>
              </a:ext>
            </a:extLst>
          </p:cNvPr>
          <p:cNvSpPr>
            <a:spLocks noGrp="1"/>
          </p:cNvSpPr>
          <p:nvPr>
            <p:ph type="dt" sz="half" idx="10"/>
          </p:nvPr>
        </p:nvSpPr>
        <p:spPr/>
        <p:txBody>
          <a:bodyPr/>
          <a:lstStyle/>
          <a:p>
            <a:fld id="{5BCAD085-E8A6-8845-BD4E-CB4CCA059FC4}" type="datetimeFigureOut">
              <a:rPr lang="en-US" smtClean="0"/>
              <a:t>10/17/25</a:t>
            </a:fld>
            <a:endParaRPr lang="en-US"/>
          </a:p>
        </p:txBody>
      </p:sp>
      <p:sp>
        <p:nvSpPr>
          <p:cNvPr id="5" name="Footer Placeholder 4">
            <a:extLst>
              <a:ext uri="{FF2B5EF4-FFF2-40B4-BE49-F238E27FC236}">
                <a16:creationId xmlns:a16="http://schemas.microsoft.com/office/drawing/2014/main" id="{BF1A2024-DC0A-A6FB-74AF-3FE422EC8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F2EC5-149D-8447-FABF-CF2525DB83A8}"/>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29382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803AA0-B750-9074-1C2A-2495FF8C62D0}"/>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8BE2BB0-2C3A-94F6-416D-C9E2A14B9759}"/>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C7BBF4-88DA-1FBB-E485-7A2925F6E558}"/>
              </a:ext>
            </a:extLst>
          </p:cNvPr>
          <p:cNvSpPr>
            <a:spLocks noGrp="1"/>
          </p:cNvSpPr>
          <p:nvPr>
            <p:ph type="dt" sz="half" idx="10"/>
          </p:nvPr>
        </p:nvSpPr>
        <p:spPr/>
        <p:txBody>
          <a:bodyPr/>
          <a:lstStyle/>
          <a:p>
            <a:fld id="{5BCAD085-E8A6-8845-BD4E-CB4CCA059FC4}" type="datetimeFigureOut">
              <a:rPr lang="en-US" smtClean="0"/>
              <a:t>10/17/25</a:t>
            </a:fld>
            <a:endParaRPr lang="en-US"/>
          </a:p>
        </p:txBody>
      </p:sp>
      <p:sp>
        <p:nvSpPr>
          <p:cNvPr id="5" name="Footer Placeholder 4">
            <a:extLst>
              <a:ext uri="{FF2B5EF4-FFF2-40B4-BE49-F238E27FC236}">
                <a16:creationId xmlns:a16="http://schemas.microsoft.com/office/drawing/2014/main" id="{EB9390EB-20A8-A35E-F2B1-0C64E12C6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1372B-33D4-25C5-3C80-89A62222C576}"/>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92271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F7D60-BC6D-C360-D84D-5EF7628EFAA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DAC0CD-E9DA-5486-340B-D36D74FC9EC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9954B97-4087-80BE-14EC-1EC4369958FB}"/>
              </a:ext>
            </a:extLst>
          </p:cNvPr>
          <p:cNvSpPr>
            <a:spLocks noGrp="1"/>
          </p:cNvSpPr>
          <p:nvPr>
            <p:ph type="dt" sz="half" idx="10"/>
          </p:nvPr>
        </p:nvSpPr>
        <p:spPr/>
        <p:txBody>
          <a:bodyPr/>
          <a:lstStyle/>
          <a:p>
            <a:fld id="{5BCAD085-E8A6-8845-BD4E-CB4CCA059FC4}" type="datetimeFigureOut">
              <a:rPr lang="en-US" smtClean="0"/>
              <a:t>10/17/25</a:t>
            </a:fld>
            <a:endParaRPr lang="en-US"/>
          </a:p>
        </p:txBody>
      </p:sp>
      <p:sp>
        <p:nvSpPr>
          <p:cNvPr id="5" name="Footer Placeholder 4">
            <a:extLst>
              <a:ext uri="{FF2B5EF4-FFF2-40B4-BE49-F238E27FC236}">
                <a16:creationId xmlns:a16="http://schemas.microsoft.com/office/drawing/2014/main" id="{3D07D466-9CB6-C191-0E1C-937D9785B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998EB-9207-876B-5040-69A71EF79D3E}"/>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79754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3A359-E58C-AB8F-0056-535F38468DA2}"/>
              </a:ext>
            </a:extLst>
          </p:cNvPr>
          <p:cNvSpPr>
            <a:spLocks noGrp="1"/>
          </p:cNvSpPr>
          <p:nvPr>
            <p:ph type="title"/>
          </p:nvPr>
        </p:nvSpPr>
        <p:spPr>
          <a:xfrm>
            <a:off x="623887" y="1709738"/>
            <a:ext cx="7886700"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4FAD3D0-B03F-B248-B41D-318790EC17BB}"/>
              </a:ext>
            </a:extLst>
          </p:cNvPr>
          <p:cNvSpPr>
            <a:spLocks noGrp="1"/>
          </p:cNvSpPr>
          <p:nvPr>
            <p:ph type="body" idx="1"/>
          </p:nvPr>
        </p:nvSpPr>
        <p:spPr>
          <a:xfrm>
            <a:off x="623887"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5A298C4-E780-8C2F-ACF9-39E3CCB6ABC2}"/>
              </a:ext>
            </a:extLst>
          </p:cNvPr>
          <p:cNvSpPr>
            <a:spLocks noGrp="1"/>
          </p:cNvSpPr>
          <p:nvPr>
            <p:ph type="dt" sz="half" idx="10"/>
          </p:nvPr>
        </p:nvSpPr>
        <p:spPr/>
        <p:txBody>
          <a:bodyPr/>
          <a:lstStyle/>
          <a:p>
            <a:fld id="{5BCAD085-E8A6-8845-BD4E-CB4CCA059FC4}" type="datetimeFigureOut">
              <a:rPr lang="en-US" smtClean="0"/>
              <a:t>10/17/25</a:t>
            </a:fld>
            <a:endParaRPr lang="en-US"/>
          </a:p>
        </p:txBody>
      </p:sp>
      <p:sp>
        <p:nvSpPr>
          <p:cNvPr id="5" name="Footer Placeholder 4">
            <a:extLst>
              <a:ext uri="{FF2B5EF4-FFF2-40B4-BE49-F238E27FC236}">
                <a16:creationId xmlns:a16="http://schemas.microsoft.com/office/drawing/2014/main" id="{B510EE5C-00AD-3365-E88B-8F7440B92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D2C430-111D-692F-597B-1A0AE2797DD8}"/>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86496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EEAB7-F188-75CC-7CC5-33825623109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9D3D3D9-10EC-1D99-3972-B45A2559A984}"/>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53DFD3A-D3A1-FABA-18F0-A8499BCDD4ED}"/>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A492F78-4584-CF5F-B620-A8C8345068DA}"/>
              </a:ext>
            </a:extLst>
          </p:cNvPr>
          <p:cNvSpPr>
            <a:spLocks noGrp="1"/>
          </p:cNvSpPr>
          <p:nvPr>
            <p:ph type="dt" sz="half" idx="10"/>
          </p:nvPr>
        </p:nvSpPr>
        <p:spPr/>
        <p:txBody>
          <a:bodyPr/>
          <a:lstStyle/>
          <a:p>
            <a:fld id="{5BCAD085-E8A6-8845-BD4E-CB4CCA059FC4}" type="datetimeFigureOut">
              <a:rPr lang="en-US" smtClean="0"/>
              <a:t>10/17/25</a:t>
            </a:fld>
            <a:endParaRPr lang="en-US"/>
          </a:p>
        </p:txBody>
      </p:sp>
      <p:sp>
        <p:nvSpPr>
          <p:cNvPr id="6" name="Footer Placeholder 5">
            <a:extLst>
              <a:ext uri="{FF2B5EF4-FFF2-40B4-BE49-F238E27FC236}">
                <a16:creationId xmlns:a16="http://schemas.microsoft.com/office/drawing/2014/main" id="{37536810-72F3-BE40-B1FD-8DE2EF2E5C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3628BD-6A85-6EEA-E37F-528855400497}"/>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6787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37171-6379-6432-83D0-884CDAB957FE}"/>
              </a:ext>
            </a:extLst>
          </p:cNvPr>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37843AE-A996-532A-7AF8-D7039D33A0C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ECE9B726-1AA5-DCA0-290A-5358EAA78E9F}"/>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DE17075-75C9-9E87-A45F-1A9E082072B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711AC0B9-7AA8-E792-7542-36517B8818A0}"/>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FD1C3CF-EEC5-0C1B-2E19-7F5EA8D1B12D}"/>
              </a:ext>
            </a:extLst>
          </p:cNvPr>
          <p:cNvSpPr>
            <a:spLocks noGrp="1"/>
          </p:cNvSpPr>
          <p:nvPr>
            <p:ph type="dt" sz="half" idx="10"/>
          </p:nvPr>
        </p:nvSpPr>
        <p:spPr/>
        <p:txBody>
          <a:bodyPr/>
          <a:lstStyle/>
          <a:p>
            <a:fld id="{5BCAD085-E8A6-8845-BD4E-CB4CCA059FC4}" type="datetimeFigureOut">
              <a:rPr lang="en-US" smtClean="0"/>
              <a:t>10/17/25</a:t>
            </a:fld>
            <a:endParaRPr lang="en-US"/>
          </a:p>
        </p:txBody>
      </p:sp>
      <p:sp>
        <p:nvSpPr>
          <p:cNvPr id="8" name="Footer Placeholder 7">
            <a:extLst>
              <a:ext uri="{FF2B5EF4-FFF2-40B4-BE49-F238E27FC236}">
                <a16:creationId xmlns:a16="http://schemas.microsoft.com/office/drawing/2014/main" id="{DD6D887D-DB84-5861-EBD8-CADF4E0B0E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788413-A606-EA0B-248E-589E385E2172}"/>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19563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3CBC-D4C3-84FD-4987-87485EAB3E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9B6E-9C99-D60A-3192-85E8D03141B1}"/>
              </a:ext>
            </a:extLst>
          </p:cNvPr>
          <p:cNvSpPr>
            <a:spLocks noGrp="1"/>
          </p:cNvSpPr>
          <p:nvPr>
            <p:ph type="dt" sz="half" idx="10"/>
          </p:nvPr>
        </p:nvSpPr>
        <p:spPr/>
        <p:txBody>
          <a:bodyPr/>
          <a:lstStyle/>
          <a:p>
            <a:fld id="{5BCAD085-E8A6-8845-BD4E-CB4CCA059FC4}" type="datetimeFigureOut">
              <a:rPr lang="en-US" smtClean="0"/>
              <a:t>10/17/25</a:t>
            </a:fld>
            <a:endParaRPr lang="en-US"/>
          </a:p>
        </p:txBody>
      </p:sp>
      <p:sp>
        <p:nvSpPr>
          <p:cNvPr id="4" name="Footer Placeholder 3">
            <a:extLst>
              <a:ext uri="{FF2B5EF4-FFF2-40B4-BE49-F238E27FC236}">
                <a16:creationId xmlns:a16="http://schemas.microsoft.com/office/drawing/2014/main" id="{9920A488-8F10-7AFC-6239-39E87E6863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793C0F-AE02-6817-9A2A-0F793A4FFB8E}"/>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4914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DF11B5-7D45-DF01-3EB4-50CE66C38F6F}"/>
              </a:ext>
            </a:extLst>
          </p:cNvPr>
          <p:cNvSpPr>
            <a:spLocks noGrp="1"/>
          </p:cNvSpPr>
          <p:nvPr>
            <p:ph type="dt" sz="half" idx="10"/>
          </p:nvPr>
        </p:nvSpPr>
        <p:spPr/>
        <p:txBody>
          <a:bodyPr/>
          <a:lstStyle/>
          <a:p>
            <a:fld id="{5BCAD085-E8A6-8845-BD4E-CB4CCA059FC4}" type="datetimeFigureOut">
              <a:rPr lang="en-US" smtClean="0"/>
              <a:t>10/17/25</a:t>
            </a:fld>
            <a:endParaRPr lang="en-US"/>
          </a:p>
        </p:txBody>
      </p:sp>
      <p:sp>
        <p:nvSpPr>
          <p:cNvPr id="3" name="Footer Placeholder 2">
            <a:extLst>
              <a:ext uri="{FF2B5EF4-FFF2-40B4-BE49-F238E27FC236}">
                <a16:creationId xmlns:a16="http://schemas.microsoft.com/office/drawing/2014/main" id="{8E309420-434B-80AE-F421-E63ED7022D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55AB6F-F560-4700-B975-B44F51FB5E9D}"/>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5313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9571D-0A3A-46E6-F46A-3D633042E60F}"/>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94AE3D5-F888-AE0D-B7B5-DB1540364E2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1AF38C-5ED8-3BE5-B117-108AA4D8D52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F723261C-EF72-0C23-DF5E-725D217D994D}"/>
              </a:ext>
            </a:extLst>
          </p:cNvPr>
          <p:cNvSpPr>
            <a:spLocks noGrp="1"/>
          </p:cNvSpPr>
          <p:nvPr>
            <p:ph type="dt" sz="half" idx="10"/>
          </p:nvPr>
        </p:nvSpPr>
        <p:spPr/>
        <p:txBody>
          <a:bodyPr/>
          <a:lstStyle/>
          <a:p>
            <a:fld id="{5BCAD085-E8A6-8845-BD4E-CB4CCA059FC4}" type="datetimeFigureOut">
              <a:rPr lang="en-US" smtClean="0"/>
              <a:t>10/17/25</a:t>
            </a:fld>
            <a:endParaRPr lang="en-US"/>
          </a:p>
        </p:txBody>
      </p:sp>
      <p:sp>
        <p:nvSpPr>
          <p:cNvPr id="6" name="Footer Placeholder 5">
            <a:extLst>
              <a:ext uri="{FF2B5EF4-FFF2-40B4-BE49-F238E27FC236}">
                <a16:creationId xmlns:a16="http://schemas.microsoft.com/office/drawing/2014/main" id="{0AA12B2A-82E2-EAA7-1388-50C769AC7A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7C7BC-0ACF-8D2B-B9E5-0D5DD5DC30F5}"/>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2867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F05D2-28C8-9B85-3DEA-82DE707986D4}"/>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102385-FD92-73AF-F6BD-5D99E60F20B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E658127-12D5-6301-49A5-820DAB4C62A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56FA07F2-9BBD-FD14-09E1-E1231D60B770}"/>
              </a:ext>
            </a:extLst>
          </p:cNvPr>
          <p:cNvSpPr>
            <a:spLocks noGrp="1"/>
          </p:cNvSpPr>
          <p:nvPr>
            <p:ph type="dt" sz="half" idx="10"/>
          </p:nvPr>
        </p:nvSpPr>
        <p:spPr/>
        <p:txBody>
          <a:bodyPr/>
          <a:lstStyle/>
          <a:p>
            <a:fld id="{5BCAD085-E8A6-8845-BD4E-CB4CCA059FC4}" type="datetimeFigureOut">
              <a:rPr lang="en-US" smtClean="0"/>
              <a:t>10/17/25</a:t>
            </a:fld>
            <a:endParaRPr lang="en-US"/>
          </a:p>
        </p:txBody>
      </p:sp>
      <p:sp>
        <p:nvSpPr>
          <p:cNvPr id="6" name="Footer Placeholder 5">
            <a:extLst>
              <a:ext uri="{FF2B5EF4-FFF2-40B4-BE49-F238E27FC236}">
                <a16:creationId xmlns:a16="http://schemas.microsoft.com/office/drawing/2014/main" id="{E7481874-8829-4EB0-42DD-5F14540FFF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F59791-0E96-184A-E22E-DAC18671A704}"/>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2431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FEBE6E-A7DC-778E-D23F-24875B4596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EBB78A4-9E3B-C422-4D98-FD76D44132F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EAD393E-CFD1-6EB3-5171-421233AF4D5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5BCAD085-E8A6-8845-BD4E-CB4CCA059FC4}" type="datetimeFigureOut">
              <a:rPr lang="en-US" smtClean="0"/>
              <a:t>10/17/25</a:t>
            </a:fld>
            <a:endParaRPr lang="en-US"/>
          </a:p>
        </p:txBody>
      </p:sp>
      <p:sp>
        <p:nvSpPr>
          <p:cNvPr id="5" name="Footer Placeholder 4">
            <a:extLst>
              <a:ext uri="{FF2B5EF4-FFF2-40B4-BE49-F238E27FC236}">
                <a16:creationId xmlns:a16="http://schemas.microsoft.com/office/drawing/2014/main" id="{3B274A9A-958B-79E3-5DA6-C489351EB51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7CA09A4-CA21-77E6-8107-570B369CD5B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418153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16F42E0-28DF-4093-AFC5-CA01F54C8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Satellite Dish">
            <a:extLst>
              <a:ext uri="{FF2B5EF4-FFF2-40B4-BE49-F238E27FC236}">
                <a16:creationId xmlns:a16="http://schemas.microsoft.com/office/drawing/2014/main" id="{72E76EDA-22C1-511B-B827-D900180F7DD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24787" b="1"/>
          <a:stretch>
            <a:fillRect/>
          </a:stretch>
        </p:blipFill>
        <p:spPr>
          <a:xfrm>
            <a:off x="2" y="-22"/>
            <a:ext cx="9143998" cy="6858022"/>
          </a:xfrm>
          <a:prstGeom prst="rect">
            <a:avLst/>
          </a:prstGeom>
        </p:spPr>
      </p:pic>
      <p:sp>
        <p:nvSpPr>
          <p:cNvPr id="11" name="Rectangle 1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11893"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70780"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4" y="728897"/>
            <a:ext cx="4089397" cy="3728614"/>
          </a:xfrm>
        </p:spPr>
        <p:txBody>
          <a:bodyPr anchor="t">
            <a:normAutofit/>
          </a:bodyPr>
          <a:lstStyle/>
          <a:p>
            <a:pPr algn="r"/>
            <a:r>
              <a:rPr lang="en-GB">
                <a:solidFill>
                  <a:srgbClr val="FFFFFF"/>
                </a:solidFill>
              </a:rPr>
              <a:t>Tessera: AGB Estimation Using Satellite Embeddings</a:t>
            </a:r>
          </a:p>
        </p:txBody>
      </p:sp>
      <p:sp>
        <p:nvSpPr>
          <p:cNvPr id="3" name="Subtitle 2"/>
          <p:cNvSpPr>
            <a:spLocks noGrp="1"/>
          </p:cNvSpPr>
          <p:nvPr>
            <p:ph type="subTitle" idx="1"/>
          </p:nvPr>
        </p:nvSpPr>
        <p:spPr>
          <a:xfrm>
            <a:off x="4574291" y="4629217"/>
            <a:ext cx="4087109" cy="1499873"/>
          </a:xfrm>
        </p:spPr>
        <p:txBody>
          <a:bodyPr anchor="b">
            <a:normAutofit/>
          </a:bodyPr>
          <a:lstStyle/>
          <a:p>
            <a:pPr algn="r"/>
            <a:r>
              <a:rPr lang="en-GB" sz="1500">
                <a:solidFill>
                  <a:srgbClr val="FFFFFF"/>
                </a:solidFill>
              </a:rPr>
              <a:t>Machine Learning Pipeline for Forest Carbon Analysis</a:t>
            </a:r>
          </a:p>
          <a:p>
            <a:pPr algn="r"/>
            <a:endParaRPr lang="en-GB" sz="1500">
              <a:solidFill>
                <a:srgbClr val="FFFFFF"/>
              </a:solidFill>
            </a:endParaRPr>
          </a:p>
          <a:p>
            <a:pPr algn="r"/>
            <a:r>
              <a:rPr lang="en-GB" sz="1500">
                <a:solidFill>
                  <a:srgbClr val="FFFFFF"/>
                </a:solidFill>
              </a:rPr>
              <a:t>S. Keshav, University of Cambridge</a:t>
            </a:r>
          </a:p>
          <a:p>
            <a:pPr algn="r"/>
            <a:r>
              <a:rPr lang="en-GB" sz="1500">
                <a:solidFill>
                  <a:srgbClr val="FFFFFF"/>
                </a:solidFill>
              </a:rPr>
              <a:t>October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op view of cubes connected with black lines">
            <a:extLst>
              <a:ext uri="{FF2B5EF4-FFF2-40B4-BE49-F238E27FC236}">
                <a16:creationId xmlns:a16="http://schemas.microsoft.com/office/drawing/2014/main" id="{F761CBA6-30F0-1CB9-122A-47B53EF80CD3}"/>
              </a:ext>
            </a:extLst>
          </p:cNvPr>
          <p:cNvPicPr>
            <a:picLocks noChangeAspect="1"/>
          </p:cNvPicPr>
          <p:nvPr/>
        </p:nvPicPr>
        <p:blipFill>
          <a:blip r:embed="rId2"/>
          <a:srcRect l="30375" r="19683"/>
          <a:stretch>
            <a:fillRect/>
          </a:stretch>
        </p:blipFill>
        <p:spPr>
          <a:xfrm>
            <a:off x="4577270" y="10"/>
            <a:ext cx="4566728" cy="6857990"/>
          </a:xfrm>
          <a:prstGeom prst="rect">
            <a:avLst/>
          </a:prstGeom>
        </p:spPr>
      </p:pic>
      <p:sp useBgFill="1">
        <p:nvSpPr>
          <p:cNvPr id="18" name="Rectangle 17">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328512"/>
            <a:ext cx="3583791" cy="1628970"/>
          </a:xfrm>
        </p:spPr>
        <p:txBody>
          <a:bodyPr vert="horz" lIns="91440" tIns="45720" rIns="91440" bIns="45720" rtlCol="0" anchor="ctr">
            <a:normAutofit/>
          </a:bodyPr>
          <a:lstStyle/>
          <a:p>
            <a:pPr defTabSz="914400">
              <a:defRPr sz="1400"/>
            </a:pPr>
            <a:r>
              <a:rPr lang="en-US" sz="3500"/>
              <a:t>Training Strategy</a:t>
            </a:r>
          </a:p>
        </p:txBody>
      </p:sp>
      <p:sp>
        <p:nvSpPr>
          <p:cNvPr id="5" name="TextBox 4"/>
          <p:cNvSpPr txBox="1"/>
          <p:nvPr/>
        </p:nvSpPr>
        <p:spPr>
          <a:xfrm>
            <a:off x="571350" y="2884929"/>
            <a:ext cx="3494817" cy="3374137"/>
          </a:xfrm>
          <a:prstGeom prst="rect">
            <a:avLst/>
          </a:prstGeo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700" dirty="0"/>
          </a:p>
          <a:p>
            <a:pPr indent="-228600">
              <a:lnSpc>
                <a:spcPct val="90000"/>
              </a:lnSpc>
              <a:spcBef>
                <a:spcPts val="600"/>
              </a:spcBef>
              <a:buFont typeface="Arial" panose="020B0604020202020204" pitchFamily="34" charset="0"/>
              <a:buChar char="•"/>
              <a:defRPr sz="1400"/>
            </a:pPr>
            <a:endParaRPr lang="en-US" sz="1700" dirty="0"/>
          </a:p>
          <a:p>
            <a:pPr indent="-228600">
              <a:lnSpc>
                <a:spcPct val="90000"/>
              </a:lnSpc>
              <a:spcBef>
                <a:spcPts val="600"/>
              </a:spcBef>
              <a:buFont typeface="Arial" panose="020B0604020202020204" pitchFamily="34" charset="0"/>
              <a:buChar char="•"/>
              <a:defRPr sz="1400"/>
            </a:pPr>
            <a:r>
              <a:rPr lang="en-US" sz="1700" dirty="0"/>
              <a:t>80/20 train-test split</a:t>
            </a:r>
          </a:p>
          <a:p>
            <a:pPr indent="-228600">
              <a:lnSpc>
                <a:spcPct val="90000"/>
              </a:lnSpc>
              <a:spcBef>
                <a:spcPts val="600"/>
              </a:spcBef>
              <a:buFont typeface="Arial" panose="020B0604020202020204" pitchFamily="34" charset="0"/>
              <a:buChar char="•"/>
              <a:defRPr sz="1400"/>
            </a:pPr>
            <a:r>
              <a:rPr lang="en-US" sz="1700" dirty="0"/>
              <a:t>5-fold cross-validation</a:t>
            </a:r>
          </a:p>
          <a:p>
            <a:pPr indent="-228600">
              <a:lnSpc>
                <a:spcPct val="90000"/>
              </a:lnSpc>
              <a:spcBef>
                <a:spcPts val="600"/>
              </a:spcBef>
              <a:buFont typeface="Arial" panose="020B0604020202020204" pitchFamily="34" charset="0"/>
              <a:buChar char="•"/>
              <a:defRPr sz="1400"/>
            </a:pPr>
            <a:r>
              <a:rPr lang="en-US" sz="1700" dirty="0"/>
              <a:t>Stratified sampling (preserve class balance)</a:t>
            </a:r>
          </a:p>
          <a:p>
            <a:pPr indent="-228600">
              <a:lnSpc>
                <a:spcPct val="90000"/>
              </a:lnSpc>
              <a:spcBef>
                <a:spcPts val="600"/>
              </a:spcBef>
              <a:buFont typeface="Arial" panose="020B0604020202020204" pitchFamily="34" charset="0"/>
              <a:buChar char="•"/>
              <a:defRPr sz="1400"/>
            </a:pPr>
            <a:r>
              <a:rPr lang="en-US" sz="1700" dirty="0"/>
              <a:t>Metrics: RMSE, MAE, R², Accuracy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sp>
        <p:nvSpPr>
          <p:cNvPr id="3" name="TextBox 2"/>
          <p:cNvSpPr txBox="1"/>
          <p:nvPr/>
        </p:nvSpPr>
        <p:spPr>
          <a:xfrm>
            <a:off x="457200" y="274320"/>
            <a:ext cx="8229600" cy="457200"/>
          </a:xfrm>
          <a:prstGeom prst="rect">
            <a:avLst/>
          </a:prstGeom>
          <a:noFill/>
        </p:spPr>
        <p:txBody>
          <a:bodyPr wrap="none">
            <a:spAutoFit/>
          </a:bodyPr>
          <a:lstStyle/>
          <a:p>
            <a:pPr>
              <a:defRPr sz="3200" b="1"/>
            </a:pPr>
            <a:r>
              <a:t>Model Performance: Test Set Evaluation</a:t>
            </a:r>
          </a:p>
        </p:txBody>
      </p:sp>
      <p:pic>
        <p:nvPicPr>
          <p:cNvPr id="4" name="Picture 3" descr="model_comparison_test.png"/>
          <p:cNvPicPr>
            <a:picLocks noChangeAspect="1"/>
          </p:cNvPicPr>
          <p:nvPr/>
        </p:nvPicPr>
        <p:blipFill>
          <a:blip r:embed="rId2"/>
          <a:stretch>
            <a:fillRect/>
          </a:stretch>
        </p:blipFill>
        <p:spPr>
          <a:xfrm>
            <a:off x="628650" y="2477454"/>
            <a:ext cx="8131473" cy="2506977"/>
          </a:xfrm>
          <a:prstGeom prst="rect">
            <a:avLst/>
          </a:prstGeom>
        </p:spPr>
      </p:pic>
      <p:sp>
        <p:nvSpPr>
          <p:cNvPr id="5" name="TextBox 4"/>
          <p:cNvSpPr txBox="1"/>
          <p:nvPr/>
        </p:nvSpPr>
        <p:spPr>
          <a:xfrm>
            <a:off x="914400" y="5943600"/>
            <a:ext cx="7315200" cy="457200"/>
          </a:xfrm>
          <a:prstGeom prst="rect">
            <a:avLst/>
          </a:prstGeom>
          <a:noFill/>
        </p:spPr>
        <p:txBody>
          <a:bodyPr wrap="none">
            <a:spAutoFit/>
          </a:bodyPr>
          <a:lstStyle/>
          <a:p>
            <a:pPr algn="ctr">
              <a:defRPr sz="1200" i="1"/>
            </a:pPr>
            <a:r>
              <a:t>Final model comparison on held-out test set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A3E514-E15D-21F7-A489-F2681EA1EEE6}"/>
              </a:ext>
            </a:extLst>
          </p:cNvPr>
          <p:cNvPicPr>
            <a:picLocks noChangeAspect="1"/>
          </p:cNvPicPr>
          <p:nvPr/>
        </p:nvPicPr>
        <p:blipFill>
          <a:blip r:embed="rId2">
            <a:duotone>
              <a:prstClr val="black"/>
              <a:schemeClr val="tx2">
                <a:tint val="45000"/>
                <a:satMod val="400000"/>
              </a:schemeClr>
            </a:duotone>
            <a:alphaModFix amt="25000"/>
          </a:blip>
          <a:srcRect r="13999" b="-1"/>
          <a:stretch>
            <a:fillRect/>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t>Key Results</a:t>
            </a:r>
          </a:p>
        </p:txBody>
      </p:sp>
      <p:graphicFrame>
        <p:nvGraphicFramePr>
          <p:cNvPr id="5" name="Content Placeholder 2">
            <a:extLst>
              <a:ext uri="{FF2B5EF4-FFF2-40B4-BE49-F238E27FC236}">
                <a16:creationId xmlns:a16="http://schemas.microsoft.com/office/drawing/2014/main" id="{9FB960A8-227A-5438-7F5B-2B07C5BCB4E4}"/>
              </a:ext>
            </a:extLst>
          </p:cNvPr>
          <p:cNvGraphicFramePr>
            <a:graphicFrameLocks noGrp="1"/>
          </p:cNvGraphicFramePr>
          <p:nvPr>
            <p:ph idx="1"/>
            <p:extLst>
              <p:ext uri="{D42A27DB-BD31-4B8C-83A1-F6EECF244321}">
                <p14:modId xmlns:p14="http://schemas.microsoft.com/office/powerpoint/2010/main" val="340124955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ns and rulers">
            <a:extLst>
              <a:ext uri="{FF2B5EF4-FFF2-40B4-BE49-F238E27FC236}">
                <a16:creationId xmlns:a16="http://schemas.microsoft.com/office/drawing/2014/main" id="{497E360A-693B-9C08-7B0C-BB60489713CB}"/>
              </a:ext>
            </a:extLst>
          </p:cNvPr>
          <p:cNvPicPr>
            <a:picLocks noChangeAspect="1"/>
          </p:cNvPicPr>
          <p:nvPr/>
        </p:nvPicPr>
        <p:blipFill>
          <a:blip r:embed="rId2">
            <a:alphaModFix/>
          </a:blip>
          <a:srcRect l="2264" r="8735" b="-1"/>
          <a:stretch>
            <a:fillRect/>
          </a:stretch>
        </p:blipFill>
        <p:spPr>
          <a:xfrm>
            <a:off x="20" y="10"/>
            <a:ext cx="9143979" cy="6857990"/>
          </a:xfrm>
          <a:prstGeom prst="rect">
            <a:avLst/>
          </a:prstGeom>
        </p:spPr>
      </p:pic>
      <p:sp>
        <p:nvSpPr>
          <p:cNvPr id="9" name="Rectangle 8">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19465" y="-2819458"/>
            <a:ext cx="3512260" cy="9151192"/>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500" y="1137434"/>
            <a:ext cx="5850495" cy="1520987"/>
          </a:xfrm>
        </p:spPr>
        <p:txBody>
          <a:bodyPr vert="horz" lIns="91440" tIns="45720" rIns="91440" bIns="45720" rtlCol="0" anchor="t">
            <a:normAutofit/>
          </a:bodyPr>
          <a:lstStyle/>
          <a:p>
            <a:pPr defTabSz="914400"/>
            <a:r>
              <a:rPr lang="en-US" sz="3500">
                <a:solidFill>
                  <a:srgbClr val="FFFFFF"/>
                </a:solidFill>
              </a:rPr>
              <a:t>Technical Architecture &amp; Implementation</a:t>
            </a:r>
          </a:p>
        </p:txBody>
      </p:sp>
      <p:sp>
        <p:nvSpPr>
          <p:cNvPr id="11" name="Rectangle 10">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355769" y="1075816"/>
            <a:ext cx="2425271" cy="9151191"/>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28650" y="4293441"/>
            <a:ext cx="4721499" cy="1588514"/>
          </a:xfrm>
        </p:spPr>
        <p:txBody>
          <a:bodyPr vert="horz" lIns="91440" tIns="45720" rIns="91440" bIns="45720" rtlCol="0" anchor="b">
            <a:normAutofit/>
          </a:bodyPr>
          <a:lstStyle/>
          <a:p>
            <a:pPr defTabSz="914400">
              <a:spcBef>
                <a:spcPts val="1000"/>
              </a:spcBef>
            </a:pPr>
            <a:endParaRPr lang="en-US" sz="1600">
              <a:solidFill>
                <a:srgbClr val="FFFFFF"/>
              </a:solidFill>
            </a:endParaRPr>
          </a:p>
        </p:txBody>
      </p:sp>
      <p:cxnSp>
        <p:nvCxnSpPr>
          <p:cNvPr id="13" name="Straight Connector 12">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772EA9-4F13-C556-0056-132A470C7005}"/>
              </a:ext>
            </a:extLst>
          </p:cNvPr>
          <p:cNvPicPr>
            <a:picLocks noChangeAspect="1"/>
          </p:cNvPicPr>
          <p:nvPr/>
        </p:nvPicPr>
        <p:blipFill>
          <a:blip r:embed="rId2">
            <a:duotone>
              <a:schemeClr val="bg2">
                <a:shade val="45000"/>
                <a:satMod val="135000"/>
              </a:schemeClr>
              <a:prstClr val="white"/>
            </a:duotone>
          </a:blip>
          <a:srcRect/>
          <a:stretch>
            <a:fillRect/>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t>Code Architecture</a:t>
            </a:r>
          </a:p>
        </p:txBody>
      </p:sp>
      <p:graphicFrame>
        <p:nvGraphicFramePr>
          <p:cNvPr id="5" name="Content Placeholder 2">
            <a:extLst>
              <a:ext uri="{FF2B5EF4-FFF2-40B4-BE49-F238E27FC236}">
                <a16:creationId xmlns:a16="http://schemas.microsoft.com/office/drawing/2014/main" id="{48A9C166-4E77-DDCD-56A4-2F6F64975919}"/>
              </a:ext>
            </a:extLst>
          </p:cNvPr>
          <p:cNvGraphicFramePr>
            <a:graphicFrameLocks noGrp="1"/>
          </p:cNvGraphicFramePr>
          <p:nvPr>
            <p:ph idx="1"/>
            <p:extLst>
              <p:ext uri="{D42A27DB-BD31-4B8C-83A1-F6EECF244321}">
                <p14:modId xmlns:p14="http://schemas.microsoft.com/office/powerpoint/2010/main" val="347056378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B41006-6F4F-DC7E-E048-57610DCCA387}"/>
              </a:ext>
            </a:extLst>
          </p:cNvPr>
          <p:cNvPicPr>
            <a:picLocks noChangeAspect="1"/>
          </p:cNvPicPr>
          <p:nvPr/>
        </p:nvPicPr>
        <p:blipFill>
          <a:blip r:embed="rId2">
            <a:duotone>
              <a:schemeClr val="bg2">
                <a:shade val="45000"/>
                <a:satMod val="135000"/>
              </a:schemeClr>
              <a:prstClr val="white"/>
            </a:duotone>
          </a:blip>
          <a:srcRect l="5217" r="14783"/>
          <a:stretch>
            <a:fillRect/>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t>Development Workflow</a:t>
            </a:r>
          </a:p>
        </p:txBody>
      </p:sp>
      <p:graphicFrame>
        <p:nvGraphicFramePr>
          <p:cNvPr id="5" name="Content Placeholder 2">
            <a:extLst>
              <a:ext uri="{FF2B5EF4-FFF2-40B4-BE49-F238E27FC236}">
                <a16:creationId xmlns:a16="http://schemas.microsoft.com/office/drawing/2014/main" id="{31FEE198-AFF7-0BD1-2B23-8E1FECEAFBF0}"/>
              </a:ext>
            </a:extLst>
          </p:cNvPr>
          <p:cNvGraphicFramePr>
            <a:graphicFrameLocks noGrp="1"/>
          </p:cNvGraphicFramePr>
          <p:nvPr>
            <p:ph idx="1"/>
            <p:extLst>
              <p:ext uri="{D42A27DB-BD31-4B8C-83A1-F6EECF244321}">
                <p14:modId xmlns:p14="http://schemas.microsoft.com/office/powerpoint/2010/main" val="94325723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365125"/>
            <a:ext cx="7886700" cy="1325563"/>
          </a:xfrm>
        </p:spPr>
        <p:txBody>
          <a:bodyPr vert="horz" lIns="91440" tIns="45720" rIns="91440" bIns="45720" rtlCol="0" anchor="ctr">
            <a:normAutofit/>
          </a:bodyPr>
          <a:lstStyle/>
          <a:p>
            <a:pPr defTabSz="914400">
              <a:defRPr sz="3200" b="1"/>
            </a:pPr>
            <a:r>
              <a:rPr lang="en-US" sz="4400" kern="1200">
                <a:solidFill>
                  <a:schemeClr val="tx1"/>
                </a:solidFill>
                <a:latin typeface="+mj-lt"/>
                <a:ea typeface="+mj-ea"/>
                <a:cs typeface="+mj-cs"/>
              </a:rPr>
              <a:t>Data File Management</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p:cNvSpPr txBox="1"/>
          <p:nvPr/>
        </p:nvSpPr>
        <p:spPr>
          <a:xfrm>
            <a:off x="628650" y="1825625"/>
            <a:ext cx="7886700" cy="4351338"/>
          </a:xfrm>
          <a:prstGeom prst="rect">
            <a:avLst/>
          </a:prstGeom>
        </p:spPr>
        <p:txBody>
          <a:bodyPr vert="horz" lIns="91440" tIns="45720" rIns="91440" bIns="45720" rtlCol="0">
            <a:normAutofit/>
          </a:bodyPr>
          <a:lstStyle/>
          <a:p>
            <a:pPr indent="-228600">
              <a:lnSpc>
                <a:spcPct val="90000"/>
              </a:lnSpc>
              <a:buFont typeface="Arial" panose="020B0604020202020204" pitchFamily="34" charset="0"/>
              <a:buChar char="•"/>
            </a:pPr>
            <a:endParaRPr lang="en-US"/>
          </a:p>
          <a:p>
            <a:pPr indent="-228600">
              <a:lnSpc>
                <a:spcPct val="90000"/>
              </a:lnSpc>
              <a:spcBef>
                <a:spcPts val="600"/>
              </a:spcBef>
              <a:buFont typeface="Arial" panose="020B0604020202020204" pitchFamily="34" charset="0"/>
              <a:buChar char="•"/>
              <a:defRPr sz="1400"/>
            </a:pPr>
            <a:r>
              <a:rPr lang="en-US"/>
              <a:t>Git-Tracked Files:</a:t>
            </a:r>
          </a:p>
          <a:p>
            <a:pPr indent="-228600">
              <a:lnSpc>
                <a:spcPct val="90000"/>
              </a:lnSpc>
              <a:spcBef>
                <a:spcPts val="600"/>
              </a:spcBef>
              <a:buFont typeface="Arial" panose="020B0604020202020204" pitchFamily="34" charset="0"/>
              <a:buChar char="•"/>
              <a:defRPr sz="1400"/>
            </a:pPr>
            <a:endParaRPr lang="en-US"/>
          </a:p>
          <a:p>
            <a:pPr indent="-228600">
              <a:lnSpc>
                <a:spcPct val="90000"/>
              </a:lnSpc>
              <a:spcBef>
                <a:spcPts val="600"/>
              </a:spcBef>
              <a:buFont typeface="Arial" panose="020B0604020202020204" pitchFamily="34" charset="0"/>
              <a:buChar char="•"/>
              <a:defRPr sz="1400"/>
            </a:pPr>
            <a:r>
              <a:rPr lang="en-US"/>
              <a:t>• Raw data: data.csv</a:t>
            </a:r>
          </a:p>
          <a:p>
            <a:pPr indent="-228600">
              <a:lnSpc>
                <a:spcPct val="90000"/>
              </a:lnSpc>
              <a:spcBef>
                <a:spcPts val="600"/>
              </a:spcBef>
              <a:buFont typeface="Arial" panose="020B0604020202020204" pitchFamily="34" charset="0"/>
              <a:buChar char="•"/>
              <a:defRPr sz="1400"/>
            </a:pPr>
            <a:r>
              <a:rPr lang="en-US"/>
              <a:t>• Cleaned: cleaned_data.csv</a:t>
            </a:r>
          </a:p>
          <a:p>
            <a:pPr indent="-228600">
              <a:lnSpc>
                <a:spcPct val="90000"/>
              </a:lnSpc>
              <a:spcBef>
                <a:spcPts val="600"/>
              </a:spcBef>
              <a:buFont typeface="Arial" panose="020B0604020202020204" pitchFamily="34" charset="0"/>
              <a:buChar char="•"/>
              <a:defRPr sz="1400"/>
            </a:pPr>
            <a:r>
              <a:rPr lang="en-US"/>
              <a:t>• With AGB: cleaned_data_with_agb.csv</a:t>
            </a:r>
          </a:p>
          <a:p>
            <a:pPr indent="-228600">
              <a:lnSpc>
                <a:spcPct val="90000"/>
              </a:lnSpc>
              <a:spcBef>
                <a:spcPts val="600"/>
              </a:spcBef>
              <a:buFont typeface="Arial" panose="020B0604020202020204" pitchFamily="34" charset="0"/>
              <a:buChar char="•"/>
              <a:defRPr sz="1400"/>
            </a:pPr>
            <a:r>
              <a:rPr lang="en-US"/>
              <a:t>• Metadata: .json files</a:t>
            </a:r>
          </a:p>
          <a:p>
            <a:pPr indent="-228600">
              <a:lnSpc>
                <a:spcPct val="90000"/>
              </a:lnSpc>
              <a:spcBef>
                <a:spcPts val="600"/>
              </a:spcBef>
              <a:buFont typeface="Arial" panose="020B0604020202020204" pitchFamily="34" charset="0"/>
              <a:buChar char="•"/>
              <a:defRPr sz="1400"/>
            </a:pPr>
            <a:r>
              <a:rPr lang="en-US"/>
              <a:t>• Visualizations: .png files</a:t>
            </a:r>
          </a:p>
          <a:p>
            <a:pPr indent="-228600">
              <a:lnSpc>
                <a:spcPct val="90000"/>
              </a:lnSpc>
              <a:spcBef>
                <a:spcPts val="600"/>
              </a:spcBef>
              <a:buFont typeface="Arial" panose="020B0604020202020204" pitchFamily="34" charset="0"/>
              <a:buChar char="•"/>
              <a:defRPr sz="1400"/>
            </a:pPr>
            <a:r>
              <a:rPr lang="en-US"/>
              <a:t>• Code: All .py scripts</a:t>
            </a:r>
          </a:p>
        </p:txBody>
      </p:sp>
      <p:sp>
        <p:nvSpPr>
          <p:cNvPr id="5" name="TextBox 4"/>
          <p:cNvSpPr txBox="1"/>
          <p:nvPr/>
        </p:nvSpPr>
        <p:spPr>
          <a:xfrm>
            <a:off x="4714875" y="1825625"/>
            <a:ext cx="4114800" cy="5029200"/>
          </a:xfrm>
          <a:prstGeom prst="rect">
            <a:avLst/>
          </a:prstGeom>
          <a:noFill/>
        </p:spPr>
        <p:txBody>
          <a:bodyPr wrap="square">
            <a:spAutoFit/>
          </a:bodyPr>
          <a:lstStyle/>
          <a:p>
            <a:endParaRPr dirty="0"/>
          </a:p>
          <a:p>
            <a:pPr>
              <a:spcBef>
                <a:spcPts val="600"/>
              </a:spcBef>
              <a:defRPr sz="1400"/>
            </a:pPr>
            <a:r>
              <a:rPr dirty="0"/>
              <a:t>Git-Ignored Files:</a:t>
            </a:r>
          </a:p>
          <a:p>
            <a:pPr>
              <a:spcBef>
                <a:spcPts val="600"/>
              </a:spcBef>
              <a:defRPr sz="1400"/>
            </a:pPr>
            <a:endParaRPr dirty="0"/>
          </a:p>
          <a:p>
            <a:pPr>
              <a:spcBef>
                <a:spcPts val="600"/>
              </a:spcBef>
              <a:defRPr sz="1400"/>
            </a:pPr>
            <a:r>
              <a:rPr dirty="0"/>
              <a:t>• Large arrays: *.</a:t>
            </a:r>
            <a:r>
              <a:rPr dirty="0" err="1"/>
              <a:t>npy</a:t>
            </a:r>
            <a:endParaRPr dirty="0"/>
          </a:p>
          <a:p>
            <a:pPr>
              <a:spcBef>
                <a:spcPts val="600"/>
              </a:spcBef>
              <a:defRPr sz="1400"/>
            </a:pPr>
            <a:r>
              <a:rPr dirty="0"/>
              <a:t>• Embeddings: </a:t>
            </a:r>
            <a:r>
              <a:rPr dirty="0" err="1"/>
              <a:t>kanha_arrays</a:t>
            </a:r>
            <a:r>
              <a:rPr dirty="0"/>
              <a:t>/</a:t>
            </a:r>
          </a:p>
          <a:p>
            <a:pPr>
              <a:spcBef>
                <a:spcPts val="600"/>
              </a:spcBef>
              <a:defRPr sz="1400"/>
            </a:pPr>
            <a:r>
              <a:rPr dirty="0"/>
              <a:t>• Virtual env: </a:t>
            </a:r>
            <a:r>
              <a:rPr dirty="0" err="1"/>
              <a:t>venv</a:t>
            </a:r>
            <a:r>
              <a:rPr dirty="0"/>
              <a:t>/</a:t>
            </a:r>
          </a:p>
          <a:p>
            <a:pPr>
              <a:spcBef>
                <a:spcPts val="600"/>
              </a:spcBef>
              <a:defRPr sz="1400"/>
            </a:pPr>
            <a:r>
              <a:rPr dirty="0"/>
              <a:t>• </a:t>
            </a:r>
            <a:r>
              <a:rPr dirty="0" err="1"/>
              <a:t>Jupyter</a:t>
            </a:r>
            <a:r>
              <a:rPr dirty="0"/>
              <a:t>: .</a:t>
            </a:r>
            <a:r>
              <a:rPr dirty="0" err="1"/>
              <a:t>ipynb_checkpoints</a:t>
            </a:r>
            <a:r>
              <a:rPr dirty="0"/>
              <a:t>/</a:t>
            </a:r>
          </a:p>
          <a:p>
            <a:pPr>
              <a:spcBef>
                <a:spcPts val="600"/>
              </a:spcBef>
              <a:defRPr sz="1400"/>
            </a:pPr>
            <a:endParaRPr dirty="0"/>
          </a:p>
          <a:p>
            <a:pPr>
              <a:spcBef>
                <a:spcPts val="600"/>
              </a:spcBef>
              <a:defRPr sz="1400"/>
            </a:pPr>
            <a:r>
              <a:rPr dirty="0"/>
              <a:t>Backed up to OneDrive via </a:t>
            </a:r>
            <a:r>
              <a:rPr dirty="0" err="1"/>
              <a:t>save.sh</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33804" y="1289765"/>
            <a:ext cx="2738325" cy="4270963"/>
          </a:xfrm>
        </p:spPr>
        <p:txBody>
          <a:bodyPr anchor="ctr">
            <a:normAutofit/>
          </a:bodyPr>
          <a:lstStyle/>
          <a:p>
            <a:pPr algn="ctr"/>
            <a:r>
              <a:rPr lang="en-GB" sz="3800">
                <a:solidFill>
                  <a:srgbClr val="FFFFFF"/>
                </a:solidFill>
              </a:rPr>
              <a:t>Applications &amp; Impact</a:t>
            </a:r>
          </a:p>
        </p:txBody>
      </p:sp>
      <p:sp>
        <p:nvSpPr>
          <p:cNvPr id="2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2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p:cNvSpPr>
            <a:spLocks noGrp="1"/>
          </p:cNvSpPr>
          <p:nvPr>
            <p:ph idx="1"/>
          </p:nvPr>
        </p:nvSpPr>
        <p:spPr>
          <a:xfrm>
            <a:off x="4722924" y="518400"/>
            <a:ext cx="3578706" cy="5837949"/>
          </a:xfrm>
        </p:spPr>
        <p:txBody>
          <a:bodyPr anchor="ctr">
            <a:normAutofit/>
          </a:bodyPr>
          <a:lstStyle/>
          <a:p>
            <a:endParaRPr lang="en-GB" sz="1600">
              <a:solidFill>
                <a:schemeClr val="tx1">
                  <a:alpha val="80000"/>
                </a:schemeClr>
              </a:solidFill>
            </a:endParaRPr>
          </a:p>
          <a:p>
            <a:r>
              <a:rPr lang="en-GB" sz="1600">
                <a:solidFill>
                  <a:schemeClr val="tx1">
                    <a:alpha val="80000"/>
                  </a:schemeClr>
                </a:solidFill>
              </a:rPr>
              <a:t>Immediate Applications:</a:t>
            </a:r>
          </a:p>
          <a:p>
            <a:pPr lvl="1"/>
            <a:r>
              <a:rPr lang="en-GB" sz="1600">
                <a:solidFill>
                  <a:schemeClr val="tx1">
                    <a:alpha val="80000"/>
                  </a:schemeClr>
                </a:solidFill>
              </a:rPr>
              <a:t>Carbon stock assessment for Kanha Shanti Vanam</a:t>
            </a:r>
          </a:p>
          <a:p>
            <a:pPr lvl="1"/>
            <a:r>
              <a:rPr lang="en-GB" sz="1600">
                <a:solidFill>
                  <a:schemeClr val="tx1">
                    <a:alpha val="80000"/>
                  </a:schemeClr>
                </a:solidFill>
              </a:rPr>
              <a:t>Track restoration progress over time</a:t>
            </a:r>
          </a:p>
          <a:p>
            <a:pPr lvl="1"/>
            <a:r>
              <a:rPr lang="en-GB" sz="1600">
                <a:solidFill>
                  <a:schemeClr val="tx1">
                    <a:alpha val="80000"/>
                  </a:schemeClr>
                </a:solidFill>
              </a:rPr>
              <a:t>Identify high-priority planting areas</a:t>
            </a:r>
          </a:p>
          <a:p>
            <a:r>
              <a:rPr lang="en-GB" sz="1600">
                <a:solidFill>
                  <a:schemeClr val="tx1">
                    <a:alpha val="80000"/>
                  </a:schemeClr>
                </a:solidFill>
              </a:rPr>
              <a:t>Broader Impact:</a:t>
            </a:r>
          </a:p>
          <a:p>
            <a:pPr lvl="1"/>
            <a:r>
              <a:rPr lang="en-GB" sz="1600">
                <a:solidFill>
                  <a:schemeClr val="tx1">
                    <a:alpha val="80000"/>
                  </a:schemeClr>
                </a:solidFill>
              </a:rPr>
              <a:t>Scalable AGB estimation across India</a:t>
            </a:r>
          </a:p>
          <a:p>
            <a:pPr lvl="1"/>
            <a:r>
              <a:rPr lang="en-GB" sz="1600">
                <a:solidFill>
                  <a:schemeClr val="tx1">
                    <a:alpha val="80000"/>
                  </a:schemeClr>
                </a:solidFill>
              </a:rPr>
              <a:t>Reduce field survey costs by 90%+</a:t>
            </a:r>
          </a:p>
          <a:p>
            <a:pPr lvl="1"/>
            <a:r>
              <a:rPr lang="en-GB" sz="1600">
                <a:solidFill>
                  <a:schemeClr val="tx1">
                    <a:alpha val="80000"/>
                  </a:schemeClr>
                </a:solidFill>
              </a:rPr>
              <a:t>Enable large-scale carbon monitoring</a:t>
            </a:r>
          </a:p>
          <a:p>
            <a:pPr lvl="1"/>
            <a:r>
              <a:rPr lang="en-GB" sz="1600">
                <a:solidFill>
                  <a:schemeClr val="tx1">
                    <a:alpha val="80000"/>
                  </a:schemeClr>
                </a:solidFill>
              </a:rPr>
              <a:t>Support policy decisions for climate mitigation</a:t>
            </a:r>
          </a:p>
          <a:p>
            <a:r>
              <a:rPr lang="en-GB" sz="1600">
                <a:solidFill>
                  <a:schemeClr val="tx1">
                    <a:alpha val="80000"/>
                  </a:schemeClr>
                </a:solidFill>
              </a:rPr>
              <a:t>Future Directions:</a:t>
            </a:r>
          </a:p>
          <a:p>
            <a:pPr lvl="1"/>
            <a:r>
              <a:rPr lang="en-GB" sz="1600">
                <a:solidFill>
                  <a:schemeClr val="tx1">
                    <a:alpha val="80000"/>
                  </a:schemeClr>
                </a:solidFill>
              </a:rPr>
              <a:t>Expand to other restoration sites</a:t>
            </a:r>
          </a:p>
          <a:p>
            <a:pPr lvl="1"/>
            <a:r>
              <a:rPr lang="en-GB" sz="1600">
                <a:solidFill>
                  <a:schemeClr val="tx1">
                    <a:alpha val="80000"/>
                  </a:schemeClr>
                </a:solidFill>
              </a:rPr>
              <a:t>Temporal analysis (multi-year tracking)</a:t>
            </a:r>
          </a:p>
          <a:p>
            <a:pPr lvl="1"/>
            <a:r>
              <a:rPr lang="en-GB" sz="1600">
                <a:solidFill>
                  <a:schemeClr val="tx1">
                    <a:alpha val="80000"/>
                  </a:schemeClr>
                </a:solidFill>
              </a:rPr>
              <a:t>Species-level AGB prediction</a:t>
            </a:r>
          </a:p>
        </p:txBody>
      </p:sp>
      <p:sp>
        <p:nvSpPr>
          <p:cNvPr id="2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27" name="Straight Connector 2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AE7C3E-BF6E-EDBB-6AFE-743ADA3F4FF3}"/>
              </a:ext>
            </a:extLst>
          </p:cNvPr>
          <p:cNvPicPr>
            <a:picLocks noChangeAspect="1"/>
          </p:cNvPicPr>
          <p:nvPr/>
        </p:nvPicPr>
        <p:blipFill>
          <a:blip r:embed="rId2">
            <a:duotone>
              <a:schemeClr val="bg2">
                <a:shade val="45000"/>
                <a:satMod val="135000"/>
              </a:schemeClr>
              <a:prstClr val="white"/>
            </a:duotone>
          </a:blip>
          <a:srcRect r="10668" b="2"/>
          <a:stretch>
            <a:fillRect/>
          </a:stretch>
        </p:blipFill>
        <p:spPr>
          <a:xfrm>
            <a:off x="20" y="10"/>
            <a:ext cx="9143980" cy="6857990"/>
          </a:xfrm>
          <a:prstGeom prst="rect">
            <a:avLst/>
          </a:prstGeom>
        </p:spPr>
      </p:pic>
      <p:sp>
        <p:nvSpPr>
          <p:cNvPr id="14" name="Rectangle 13">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t>Lessons Learned</a:t>
            </a:r>
          </a:p>
        </p:txBody>
      </p:sp>
      <p:graphicFrame>
        <p:nvGraphicFramePr>
          <p:cNvPr id="5" name="Content Placeholder 2">
            <a:extLst>
              <a:ext uri="{FF2B5EF4-FFF2-40B4-BE49-F238E27FC236}">
                <a16:creationId xmlns:a16="http://schemas.microsoft.com/office/drawing/2014/main" id="{75C8A27F-5DB0-B919-0033-D41AFDB26D21}"/>
              </a:ext>
            </a:extLst>
          </p:cNvPr>
          <p:cNvGraphicFramePr>
            <a:graphicFrameLocks noGrp="1"/>
          </p:cNvGraphicFramePr>
          <p:nvPr>
            <p:ph idx="1"/>
            <p:extLst>
              <p:ext uri="{D42A27DB-BD31-4B8C-83A1-F6EECF244321}">
                <p14:modId xmlns:p14="http://schemas.microsoft.com/office/powerpoint/2010/main" val="365531816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365125"/>
            <a:ext cx="7886700" cy="1325563"/>
          </a:xfrm>
        </p:spPr>
        <p:txBody>
          <a:bodyPr vert="horz" lIns="91440" tIns="45720" rIns="91440" bIns="45720" rtlCol="0" anchor="ctr">
            <a:normAutofit/>
          </a:bodyPr>
          <a:lstStyle/>
          <a:p>
            <a:pPr defTabSz="914400">
              <a:defRPr sz="3200" b="1"/>
            </a:pPr>
            <a:r>
              <a:rPr lang="en-US" sz="4400" kern="1200">
                <a:solidFill>
                  <a:schemeClr val="tx1"/>
                </a:solidFill>
                <a:latin typeface="+mj-lt"/>
                <a:ea typeface="+mj-ea"/>
                <a:cs typeface="+mj-cs"/>
              </a:rPr>
              <a:t>Technical Specifications</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p:cNvSpPr txBox="1"/>
          <p:nvPr/>
        </p:nvSpPr>
        <p:spPr>
          <a:xfrm>
            <a:off x="628650" y="1825625"/>
            <a:ext cx="7886700" cy="4351338"/>
          </a:xfrm>
          <a:prstGeom prst="rect">
            <a:avLst/>
          </a:prstGeom>
        </p:spPr>
        <p:txBody>
          <a:bodyPr vert="horz" lIns="91440" tIns="45720" rIns="91440" bIns="45720" rtlCol="0">
            <a:normAutofit/>
          </a:bodyPr>
          <a:lstStyle/>
          <a:p>
            <a:pPr indent="-228600">
              <a:lnSpc>
                <a:spcPct val="90000"/>
              </a:lnSpc>
              <a:buFont typeface="Arial" panose="020B0604020202020204" pitchFamily="34" charset="0"/>
              <a:buChar char="•"/>
            </a:pPr>
            <a:endParaRPr lang="en-US" dirty="0"/>
          </a:p>
          <a:p>
            <a:pPr indent="-228600">
              <a:lnSpc>
                <a:spcPct val="90000"/>
              </a:lnSpc>
              <a:spcBef>
                <a:spcPts val="600"/>
              </a:spcBef>
              <a:buFont typeface="Arial" panose="020B0604020202020204" pitchFamily="34" charset="0"/>
              <a:buChar char="•"/>
              <a:defRPr sz="1400"/>
            </a:pPr>
            <a:r>
              <a:rPr lang="en-US" dirty="0"/>
              <a:t>Hardware/Software:</a:t>
            </a:r>
          </a:p>
          <a:p>
            <a:pPr indent="-228600">
              <a:lnSpc>
                <a:spcPct val="90000"/>
              </a:lnSpc>
              <a:spcBef>
                <a:spcPts val="600"/>
              </a:spcBef>
              <a:buFont typeface="Arial" panose="020B0604020202020204" pitchFamily="34" charset="0"/>
              <a:buChar char="•"/>
              <a:defRPr sz="1400"/>
            </a:pPr>
            <a:endParaRPr lang="en-US" dirty="0"/>
          </a:p>
          <a:p>
            <a:pPr indent="-228600">
              <a:lnSpc>
                <a:spcPct val="90000"/>
              </a:lnSpc>
              <a:spcBef>
                <a:spcPts val="600"/>
              </a:spcBef>
              <a:buFont typeface="Arial" panose="020B0604020202020204" pitchFamily="34" charset="0"/>
              <a:buChar char="•"/>
              <a:defRPr sz="1400"/>
            </a:pPr>
            <a:r>
              <a:rPr lang="en-US" dirty="0"/>
              <a:t>Python 3.13</a:t>
            </a:r>
          </a:p>
          <a:p>
            <a:pPr indent="-228600">
              <a:lnSpc>
                <a:spcPct val="90000"/>
              </a:lnSpc>
              <a:spcBef>
                <a:spcPts val="600"/>
              </a:spcBef>
              <a:buFont typeface="Arial" panose="020B0604020202020204" pitchFamily="34" charset="0"/>
              <a:buChar char="•"/>
              <a:defRPr sz="1400"/>
            </a:pPr>
            <a:r>
              <a:rPr lang="en-US" dirty="0"/>
              <a:t>scikit-learn, </a:t>
            </a:r>
            <a:r>
              <a:rPr lang="en-US" dirty="0" err="1"/>
              <a:t>XGBoost</a:t>
            </a:r>
            <a:endParaRPr lang="en-US" dirty="0"/>
          </a:p>
          <a:p>
            <a:pPr indent="-228600">
              <a:lnSpc>
                <a:spcPct val="90000"/>
              </a:lnSpc>
              <a:spcBef>
                <a:spcPts val="600"/>
              </a:spcBef>
              <a:buFont typeface="Arial" panose="020B0604020202020204" pitchFamily="34" charset="0"/>
              <a:buChar char="•"/>
              <a:defRPr sz="1400"/>
            </a:pPr>
            <a:r>
              <a:rPr lang="en-US" dirty="0" err="1"/>
              <a:t>rasterio</a:t>
            </a:r>
            <a:r>
              <a:rPr lang="en-US" dirty="0"/>
              <a:t> (</a:t>
            </a:r>
            <a:r>
              <a:rPr lang="en-US" dirty="0" err="1"/>
              <a:t>GeoTIFF</a:t>
            </a:r>
            <a:r>
              <a:rPr lang="en-US" dirty="0"/>
              <a:t> processing)</a:t>
            </a:r>
          </a:p>
          <a:p>
            <a:pPr indent="-228600">
              <a:lnSpc>
                <a:spcPct val="90000"/>
              </a:lnSpc>
              <a:spcBef>
                <a:spcPts val="600"/>
              </a:spcBef>
              <a:buFont typeface="Arial" panose="020B0604020202020204" pitchFamily="34" charset="0"/>
              <a:buChar char="•"/>
              <a:defRPr sz="1400"/>
            </a:pPr>
            <a:r>
              <a:rPr lang="en-US" dirty="0" err="1"/>
              <a:t>Jupyter</a:t>
            </a:r>
            <a:r>
              <a:rPr lang="en-US" dirty="0"/>
              <a:t> + Quarto (docs)</a:t>
            </a:r>
          </a:p>
          <a:p>
            <a:pPr indent="-228600">
              <a:lnSpc>
                <a:spcPct val="90000"/>
              </a:lnSpc>
              <a:spcBef>
                <a:spcPts val="600"/>
              </a:spcBef>
              <a:buFont typeface="Arial" panose="020B0604020202020204" pitchFamily="34" charset="0"/>
              <a:buChar char="•"/>
              <a:defRPr sz="1400"/>
            </a:pPr>
            <a:endParaRPr lang="en-US" dirty="0"/>
          </a:p>
          <a:p>
            <a:pPr indent="-228600">
              <a:lnSpc>
                <a:spcPct val="90000"/>
              </a:lnSpc>
              <a:spcBef>
                <a:spcPts val="600"/>
              </a:spcBef>
              <a:buFont typeface="Arial" panose="020B0604020202020204" pitchFamily="34" charset="0"/>
              <a:buChar char="•"/>
              <a:defRPr sz="1400"/>
            </a:pPr>
            <a:r>
              <a:rPr lang="en-US" dirty="0"/>
              <a:t>Spatial Processing:</a:t>
            </a:r>
          </a:p>
          <a:p>
            <a:pPr indent="-228600">
              <a:lnSpc>
                <a:spcPct val="90000"/>
              </a:lnSpc>
              <a:spcBef>
                <a:spcPts val="600"/>
              </a:spcBef>
              <a:buFont typeface="Arial" panose="020B0604020202020204" pitchFamily="34" charset="0"/>
              <a:buChar char="•"/>
              <a:defRPr sz="1400"/>
            </a:pPr>
            <a:endParaRPr lang="en-US" dirty="0"/>
          </a:p>
          <a:p>
            <a:pPr indent="-228600">
              <a:lnSpc>
                <a:spcPct val="90000"/>
              </a:lnSpc>
              <a:spcBef>
                <a:spcPts val="600"/>
              </a:spcBef>
              <a:buFont typeface="Arial" panose="020B0604020202020204" pitchFamily="34" charset="0"/>
              <a:buChar char="•"/>
              <a:defRPr sz="1400"/>
            </a:pPr>
            <a:r>
              <a:rPr lang="en-US" dirty="0"/>
              <a:t>Haversine distance formula</a:t>
            </a:r>
          </a:p>
          <a:p>
            <a:pPr indent="-228600">
              <a:lnSpc>
                <a:spcPct val="90000"/>
              </a:lnSpc>
              <a:spcBef>
                <a:spcPts val="600"/>
              </a:spcBef>
              <a:buFont typeface="Arial" panose="020B0604020202020204" pitchFamily="34" charset="0"/>
              <a:buChar char="•"/>
              <a:defRPr sz="1400"/>
            </a:pPr>
            <a:r>
              <a:rPr lang="en-US" dirty="0"/>
              <a:t>EPSG:4326 (WGS84) coordinates</a:t>
            </a:r>
          </a:p>
          <a:p>
            <a:pPr indent="-228600">
              <a:lnSpc>
                <a:spcPct val="90000"/>
              </a:lnSpc>
              <a:spcBef>
                <a:spcPts val="600"/>
              </a:spcBef>
              <a:buFont typeface="Arial" panose="020B0604020202020204" pitchFamily="34" charset="0"/>
              <a:buChar char="•"/>
              <a:defRPr sz="1400"/>
            </a:pPr>
            <a:r>
              <a:rPr lang="en-US" dirty="0"/>
              <a:t>Grid-based indexing</a:t>
            </a:r>
          </a:p>
        </p:txBody>
      </p:sp>
      <p:sp>
        <p:nvSpPr>
          <p:cNvPr id="5" name="TextBox 4"/>
          <p:cNvSpPr txBox="1"/>
          <p:nvPr/>
        </p:nvSpPr>
        <p:spPr>
          <a:xfrm>
            <a:off x="4612418" y="1828799"/>
            <a:ext cx="4114800" cy="5029200"/>
          </a:xfrm>
          <a:prstGeom prst="rect">
            <a:avLst/>
          </a:prstGeom>
          <a:noFill/>
        </p:spPr>
        <p:txBody>
          <a:bodyPr wrap="square">
            <a:spAutoFit/>
          </a:bodyPr>
          <a:lstStyle/>
          <a:p>
            <a:endParaRPr dirty="0"/>
          </a:p>
          <a:p>
            <a:pPr>
              <a:spcBef>
                <a:spcPts val="600"/>
              </a:spcBef>
              <a:defRPr sz="1400"/>
            </a:pPr>
            <a:r>
              <a:rPr dirty="0"/>
              <a:t>Model Parameters:</a:t>
            </a:r>
          </a:p>
          <a:p>
            <a:pPr>
              <a:spcBef>
                <a:spcPts val="600"/>
              </a:spcBef>
              <a:defRPr sz="1400"/>
            </a:pPr>
            <a:endParaRPr dirty="0"/>
          </a:p>
          <a:p>
            <a:pPr>
              <a:spcBef>
                <a:spcPts val="600"/>
              </a:spcBef>
              <a:defRPr sz="1400"/>
            </a:pPr>
            <a:r>
              <a:rPr dirty="0"/>
              <a:t>• </a:t>
            </a:r>
            <a:r>
              <a:rPr dirty="0" err="1"/>
              <a:t>XGBoost</a:t>
            </a:r>
            <a:r>
              <a:rPr dirty="0"/>
              <a:t>: 100 trees, depth=6</a:t>
            </a:r>
          </a:p>
          <a:p>
            <a:pPr>
              <a:spcBef>
                <a:spcPts val="600"/>
              </a:spcBef>
              <a:defRPr sz="1400"/>
            </a:pPr>
            <a:r>
              <a:rPr dirty="0"/>
              <a:t>• Random Forest: 100 trees, depth=10</a:t>
            </a:r>
          </a:p>
          <a:p>
            <a:pPr>
              <a:spcBef>
                <a:spcPts val="600"/>
              </a:spcBef>
              <a:defRPr sz="1400"/>
            </a:pPr>
            <a:r>
              <a:rPr dirty="0"/>
              <a:t>• Train/test: 80/20 split</a:t>
            </a:r>
          </a:p>
          <a:p>
            <a:pPr>
              <a:spcBef>
                <a:spcPts val="600"/>
              </a:spcBef>
              <a:defRPr sz="1400"/>
            </a:pPr>
            <a:r>
              <a:rPr dirty="0"/>
              <a:t>• 5-fold cross-validation</a:t>
            </a:r>
          </a:p>
          <a:p>
            <a:pPr>
              <a:spcBef>
                <a:spcPts val="600"/>
              </a:spcBef>
              <a:defRPr sz="1400"/>
            </a:pPr>
            <a:endParaRPr dirty="0"/>
          </a:p>
          <a:p>
            <a:pPr>
              <a:spcBef>
                <a:spcPts val="600"/>
              </a:spcBef>
              <a:defRPr sz="1400"/>
            </a:pPr>
            <a:r>
              <a:rPr dirty="0"/>
              <a:t>Data Specs:</a:t>
            </a:r>
          </a:p>
          <a:p>
            <a:pPr>
              <a:spcBef>
                <a:spcPts val="600"/>
              </a:spcBef>
              <a:defRPr sz="1400"/>
            </a:pPr>
            <a:endParaRPr dirty="0"/>
          </a:p>
          <a:p>
            <a:pPr>
              <a:spcBef>
                <a:spcPts val="600"/>
              </a:spcBef>
              <a:defRPr sz="1400"/>
            </a:pPr>
            <a:r>
              <a:rPr dirty="0"/>
              <a:t>• 19,000+ trees surveyed</a:t>
            </a:r>
          </a:p>
          <a:p>
            <a:pPr>
              <a:spcBef>
                <a:spcPts val="600"/>
              </a:spcBef>
              <a:defRPr sz="1400"/>
            </a:pPr>
            <a:r>
              <a:rPr dirty="0"/>
              <a:t>• 128-dim embeddings</a:t>
            </a:r>
          </a:p>
          <a:p>
            <a:pPr>
              <a:spcBef>
                <a:spcPts val="600"/>
              </a:spcBef>
              <a:defRPr sz="1400"/>
            </a:pPr>
            <a:r>
              <a:rPr dirty="0"/>
              <a:t>• 10m × 10m grid cells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en-GB" sz="3500"/>
              <a:t>Project Overview</a:t>
            </a:r>
          </a:p>
        </p:txBody>
      </p:sp>
      <p:sp>
        <p:nvSpPr>
          <p:cNvPr id="3" name="Content Placeholder 2"/>
          <p:cNvSpPr>
            <a:spLocks noGrp="1"/>
          </p:cNvSpPr>
          <p:nvPr>
            <p:ph idx="1"/>
          </p:nvPr>
        </p:nvSpPr>
        <p:spPr>
          <a:xfrm>
            <a:off x="571351" y="2743200"/>
            <a:ext cx="3485179" cy="3613149"/>
          </a:xfrm>
        </p:spPr>
        <p:txBody>
          <a:bodyPr anchor="ctr">
            <a:normAutofit/>
          </a:bodyPr>
          <a:lstStyle/>
          <a:p>
            <a:endParaRPr lang="en-GB" sz="1400"/>
          </a:p>
          <a:p>
            <a:r>
              <a:rPr lang="en-GB" sz="1400"/>
              <a:t>Kanha Shanti Vanam: 1,400-acre ecological restoration site near Hyderabad, India</a:t>
            </a:r>
          </a:p>
          <a:p>
            <a:r>
              <a:rPr lang="en-GB" sz="1400"/>
              <a:t>Goal: Estimate Above-Ground Biomass (AGB) from satellite imagery</a:t>
            </a:r>
          </a:p>
          <a:p>
            <a:r>
              <a:rPr lang="en-GB" sz="1400"/>
              <a:t>Approach: Combine ground-truth tree survey data with satellite embeddings</a:t>
            </a:r>
          </a:p>
          <a:p>
            <a:r>
              <a:rPr lang="en-GB" sz="1400"/>
              <a:t>Dataset: ~19,000 trees surveyed in 2024</a:t>
            </a:r>
          </a:p>
          <a:p>
            <a:pPr lvl="1"/>
            <a:r>
              <a:rPr lang="en-GB" sz="1400"/>
              <a:t>Species, GPS location, age, trunk circumference, height</a:t>
            </a:r>
          </a:p>
          <a:p>
            <a:r>
              <a:rPr lang="en-GB" sz="1400"/>
              <a:t>Key Innovation: Train ML models to predict AGB directly from satellite data</a:t>
            </a:r>
          </a:p>
          <a:p>
            <a:pPr lvl="1"/>
            <a:r>
              <a:rPr lang="en-GB" sz="1400"/>
              <a:t>Enables AGB estimation for unmapped areas</a:t>
            </a:r>
          </a:p>
        </p:txBody>
      </p:sp>
      <p:pic>
        <p:nvPicPr>
          <p:cNvPr id="5" name="Picture 4" descr="Aerial view of valley map">
            <a:extLst>
              <a:ext uri="{FF2B5EF4-FFF2-40B4-BE49-F238E27FC236}">
                <a16:creationId xmlns:a16="http://schemas.microsoft.com/office/drawing/2014/main" id="{F0291B7D-4A5A-0111-2E23-48E92C93CF82}"/>
              </a:ext>
            </a:extLst>
          </p:cNvPr>
          <p:cNvPicPr>
            <a:picLocks noChangeAspect="1"/>
          </p:cNvPicPr>
          <p:nvPr/>
        </p:nvPicPr>
        <p:blipFill>
          <a:blip r:embed="rId2"/>
          <a:srcRect l="25789" r="36168"/>
          <a:stretch>
            <a:fillRect/>
          </a:stretch>
        </p:blipFill>
        <p:spPr>
          <a:xfrm>
            <a:off x="4572000" y="1"/>
            <a:ext cx="4577118"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33804" y="1289765"/>
            <a:ext cx="2738325" cy="4270963"/>
          </a:xfrm>
        </p:spPr>
        <p:txBody>
          <a:bodyPr anchor="ctr">
            <a:normAutofit/>
          </a:bodyPr>
          <a:lstStyle/>
          <a:p>
            <a:pPr algn="ctr"/>
            <a:r>
              <a:rPr lang="en-GB" sz="2300">
                <a:solidFill>
                  <a:srgbClr val="FFFFFF"/>
                </a:solidFill>
              </a:rPr>
              <a:t>Acknowledgments &amp; Resources</a:t>
            </a:r>
          </a:p>
        </p:txBody>
      </p:sp>
      <p:sp>
        <p:nvSpPr>
          <p:cNvPr id="2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2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p:cNvSpPr>
            <a:spLocks noGrp="1"/>
          </p:cNvSpPr>
          <p:nvPr>
            <p:ph idx="1"/>
          </p:nvPr>
        </p:nvSpPr>
        <p:spPr>
          <a:xfrm>
            <a:off x="4722924" y="518400"/>
            <a:ext cx="3578706" cy="5837949"/>
          </a:xfrm>
        </p:spPr>
        <p:txBody>
          <a:bodyPr anchor="ctr">
            <a:normAutofit/>
          </a:bodyPr>
          <a:lstStyle/>
          <a:p>
            <a:endParaRPr lang="en-GB" sz="1600">
              <a:solidFill>
                <a:schemeClr val="tx1">
                  <a:alpha val="80000"/>
                </a:schemeClr>
              </a:solidFill>
            </a:endParaRPr>
          </a:p>
          <a:p>
            <a:r>
              <a:rPr lang="en-GB" sz="1600">
                <a:solidFill>
                  <a:schemeClr val="tx1">
                    <a:alpha val="80000"/>
                  </a:schemeClr>
                </a:solidFill>
              </a:rPr>
              <a:t>Data Sources:</a:t>
            </a:r>
          </a:p>
          <a:p>
            <a:pPr lvl="1"/>
            <a:r>
              <a:rPr lang="en-GB" sz="1600">
                <a:solidFill>
                  <a:schemeClr val="tx1">
                    <a:alpha val="80000"/>
                  </a:schemeClr>
                </a:solidFill>
              </a:rPr>
              <a:t>Kanha Shanti Vanam / Heartfulness Institute (tree survey)</a:t>
            </a:r>
          </a:p>
          <a:p>
            <a:pPr lvl="1"/>
            <a:r>
              <a:rPr lang="en-GB" sz="1600">
                <a:solidFill>
                  <a:schemeClr val="tx1">
                    <a:alpha val="80000"/>
                  </a:schemeClr>
                </a:solidFill>
              </a:rPr>
              <a:t>Tessera satellite embeddings</a:t>
            </a:r>
          </a:p>
          <a:p>
            <a:pPr lvl="1"/>
            <a:r>
              <a:rPr lang="en-GB" sz="1600">
                <a:solidFill>
                  <a:schemeClr val="tx1">
                    <a:alpha val="80000"/>
                  </a:schemeClr>
                </a:solidFill>
              </a:rPr>
              <a:t>Global Wood Density Database (Zanne et al., Chave et al.)</a:t>
            </a:r>
          </a:p>
          <a:p>
            <a:r>
              <a:rPr lang="en-GB" sz="1600">
                <a:solidFill>
                  <a:schemeClr val="tx1">
                    <a:alpha val="80000"/>
                  </a:schemeClr>
                </a:solidFill>
              </a:rPr>
              <a:t>References:</a:t>
            </a:r>
          </a:p>
          <a:p>
            <a:pPr lvl="1"/>
            <a:r>
              <a:rPr lang="en-GB" sz="1600">
                <a:solidFill>
                  <a:schemeClr val="tx1">
                    <a:alpha val="80000"/>
                  </a:schemeClr>
                </a:solidFill>
              </a:rPr>
              <a:t>Chave et al. (2014) - Pantropical allometric equations</a:t>
            </a:r>
          </a:p>
          <a:p>
            <a:pPr lvl="1"/>
            <a:r>
              <a:rPr lang="en-GB" sz="1600">
                <a:solidFill>
                  <a:schemeClr val="tx1">
                    <a:alpha val="80000"/>
                  </a:schemeClr>
                </a:solidFill>
              </a:rPr>
              <a:t>Haversine formula for GPS distance calculations</a:t>
            </a:r>
          </a:p>
          <a:p>
            <a:r>
              <a:rPr lang="en-GB" sz="1600">
                <a:solidFill>
                  <a:schemeClr val="tx1">
                    <a:alpha val="80000"/>
                  </a:schemeClr>
                </a:solidFill>
              </a:rPr>
              <a:t>Tools:</a:t>
            </a:r>
          </a:p>
          <a:p>
            <a:pPr lvl="1"/>
            <a:r>
              <a:rPr lang="en-GB" sz="1600">
                <a:solidFill>
                  <a:schemeClr val="tx1">
                    <a:alpha val="80000"/>
                  </a:schemeClr>
                </a:solidFill>
              </a:rPr>
              <a:t>Claude.ai for AI-assisted development</a:t>
            </a:r>
          </a:p>
          <a:p>
            <a:pPr lvl="1"/>
            <a:r>
              <a:rPr lang="en-GB" sz="1600">
                <a:solidFill>
                  <a:schemeClr val="tx1">
                    <a:alpha val="80000"/>
                  </a:schemeClr>
                </a:solidFill>
              </a:rPr>
              <a:t>Python ecosystem: pandas, scikit-learn, rasterio</a:t>
            </a:r>
          </a:p>
          <a:p>
            <a:r>
              <a:rPr lang="en-GB" sz="1600">
                <a:solidFill>
                  <a:schemeClr val="tx1">
                    <a:alpha val="80000"/>
                  </a:schemeClr>
                </a:solidFill>
              </a:rPr>
              <a:t>Code Repository:</a:t>
            </a:r>
          </a:p>
          <a:p>
            <a:pPr lvl="1"/>
            <a:r>
              <a:rPr lang="en-GB" sz="1600">
                <a:solidFill>
                  <a:schemeClr val="tx1">
                    <a:alpha val="80000"/>
                  </a:schemeClr>
                </a:solidFill>
              </a:rPr>
              <a:t>Available on GitHub (see CLAUDE.md for details)</a:t>
            </a:r>
          </a:p>
        </p:txBody>
      </p:sp>
      <p:sp>
        <p:nvSpPr>
          <p:cNvPr id="2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27" name="Straight Connector 2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FDA91-E9E4-6E64-A6C5-B2ECD1F7F604}"/>
              </a:ext>
            </a:extLst>
          </p:cNvPr>
          <p:cNvPicPr>
            <a:picLocks noChangeAspect="1"/>
          </p:cNvPicPr>
          <p:nvPr/>
        </p:nvPicPr>
        <p:blipFill>
          <a:blip r:embed="rId2">
            <a:duotone>
              <a:schemeClr val="bg2">
                <a:shade val="45000"/>
                <a:satMod val="135000"/>
              </a:schemeClr>
              <a:prstClr val="white"/>
            </a:duotone>
          </a:blip>
          <a:srcRect l="6814" r="20186"/>
          <a:stretch>
            <a:fillRect/>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t>Summary &amp; Next Steps</a:t>
            </a:r>
          </a:p>
        </p:txBody>
      </p:sp>
      <p:graphicFrame>
        <p:nvGraphicFramePr>
          <p:cNvPr id="5" name="Content Placeholder 2">
            <a:extLst>
              <a:ext uri="{FF2B5EF4-FFF2-40B4-BE49-F238E27FC236}">
                <a16:creationId xmlns:a16="http://schemas.microsoft.com/office/drawing/2014/main" id="{327877CB-E907-2F52-46F2-C9E4B0F4FA04}"/>
              </a:ext>
            </a:extLst>
          </p:cNvPr>
          <p:cNvGraphicFramePr>
            <a:graphicFrameLocks noGrp="1"/>
          </p:cNvGraphicFramePr>
          <p:nvPr>
            <p:ph idx="1"/>
            <p:extLst>
              <p:ext uri="{D42A27DB-BD31-4B8C-83A1-F6EECF244321}">
                <p14:modId xmlns:p14="http://schemas.microsoft.com/office/powerpoint/2010/main" val="31744029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A340ED-E918-75D5-599B-9F3B151907F7}"/>
              </a:ext>
            </a:extLst>
          </p:cNvPr>
          <p:cNvSpPr>
            <a:spLocks noGrp="1"/>
          </p:cNvSpPr>
          <p:nvPr>
            <p:ph type="title"/>
          </p:nvPr>
        </p:nvSpPr>
        <p:spPr>
          <a:xfrm>
            <a:off x="571500" y="5074024"/>
            <a:ext cx="7581900" cy="598032"/>
          </a:xfrm>
        </p:spPr>
        <p:txBody>
          <a:bodyPr vert="horz" lIns="91440" tIns="45720" rIns="91440" bIns="45720" rtlCol="0" anchor="ctr">
            <a:normAutofit/>
          </a:bodyPr>
          <a:lstStyle/>
          <a:p>
            <a:pPr defTabSz="914400"/>
            <a:r>
              <a:rPr lang="en-US" sz="3100"/>
              <a:t>The story behind the story</a:t>
            </a:r>
          </a:p>
        </p:txBody>
      </p:sp>
      <p:pic>
        <p:nvPicPr>
          <p:cNvPr id="6" name="Picture 5" descr="A closeup photo of an open book">
            <a:extLst>
              <a:ext uri="{FF2B5EF4-FFF2-40B4-BE49-F238E27FC236}">
                <a16:creationId xmlns:a16="http://schemas.microsoft.com/office/drawing/2014/main" id="{223FDF1A-9993-D02C-1095-C2311E641859}"/>
              </a:ext>
            </a:extLst>
          </p:cNvPr>
          <p:cNvPicPr>
            <a:picLocks noChangeAspect="1"/>
          </p:cNvPicPr>
          <p:nvPr/>
        </p:nvPicPr>
        <p:blipFill>
          <a:blip r:embed="rId2"/>
          <a:srcRect t="31119"/>
          <a:stretch>
            <a:fillRect/>
          </a:stretch>
        </p:blipFill>
        <p:spPr>
          <a:xfrm>
            <a:off x="20" y="-39"/>
            <a:ext cx="9143980" cy="4172740"/>
          </a:xfrm>
          <a:prstGeom prst="rect">
            <a:avLst/>
          </a:prstGeom>
        </p:spPr>
      </p:pic>
      <p:cxnSp>
        <p:nvCxnSpPr>
          <p:cNvPr id="10" name="Straight Connector 9">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4811517"/>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4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9144000" cy="6858000"/>
          </a:xfrm>
          <a:prstGeom prst="rect">
            <a:avLst/>
          </a:prstGeom>
          <a:solidFill>
            <a:srgbClr val="1428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rot="900000">
            <a:off x="-2514600" y="2514600"/>
            <a:ext cx="6858000" cy="1837943"/>
          </a:xfrm>
          <a:prstGeom prst="rect">
            <a:avLst/>
          </a:prstGeom>
          <a:solidFill>
            <a:srgbClr val="3264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rot="21000000">
            <a:off x="3968496" y="1682496"/>
            <a:ext cx="6858000" cy="3493008"/>
          </a:xfrm>
          <a:prstGeom prst="rect">
            <a:avLst/>
          </a:prstGeom>
          <a:solidFill>
            <a:srgbClr val="5082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2420723" y="857478"/>
            <a:ext cx="4087368" cy="3730752"/>
          </a:xfrm>
          <a:prstGeom prst="rect">
            <a:avLst/>
          </a:prstGeom>
          <a:noFill/>
        </p:spPr>
        <p:txBody>
          <a:bodyPr wrap="square">
            <a:spAutoFit/>
          </a:bodyPr>
          <a:lstStyle/>
          <a:p>
            <a:pPr>
              <a:defRPr sz="3600" b="1">
                <a:solidFill>
                  <a:srgbClr val="FFFFFF"/>
                </a:solidFill>
              </a:defRPr>
            </a:pPr>
            <a:r>
              <a:rPr dirty="0"/>
              <a:t>AI Prompts for the Tessera Project</a:t>
            </a:r>
          </a:p>
        </p:txBody>
      </p:sp>
      <p:sp>
        <p:nvSpPr>
          <p:cNvPr id="6" name="TextBox 5"/>
          <p:cNvSpPr txBox="1"/>
          <p:nvPr/>
        </p:nvSpPr>
        <p:spPr>
          <a:xfrm>
            <a:off x="704193" y="5299443"/>
            <a:ext cx="4087368" cy="1154162"/>
          </a:xfrm>
          <a:prstGeom prst="rect">
            <a:avLst/>
          </a:prstGeom>
          <a:noFill/>
        </p:spPr>
        <p:txBody>
          <a:bodyPr wrap="square">
            <a:spAutoFit/>
          </a:bodyPr>
          <a:lstStyle/>
          <a:p>
            <a:pPr>
              <a:defRPr sz="1500">
                <a:solidFill>
                  <a:srgbClr val="FFFFFF"/>
                </a:solidFill>
              </a:defRPr>
            </a:pPr>
            <a:r>
              <a:rPr dirty="0">
                <a:solidFill>
                  <a:schemeClr val="bg1"/>
                </a:solidFill>
              </a:rPr>
              <a:t>A Collection of </a:t>
            </a:r>
            <a:r>
              <a:rPr dirty="0" err="1">
                <a:solidFill>
                  <a:schemeClr val="bg1"/>
                </a:solidFill>
              </a:rPr>
              <a:t>Claude.ai</a:t>
            </a:r>
            <a:r>
              <a:rPr dirty="0">
                <a:solidFill>
                  <a:schemeClr val="bg1"/>
                </a:solidFill>
              </a:rPr>
              <a:t> Prompts</a:t>
            </a:r>
          </a:p>
          <a:p>
            <a:r>
              <a:rPr dirty="0">
                <a:solidFill>
                  <a:schemeClr val="bg1"/>
                </a:solidFill>
              </a:rPr>
              <a:t>Used for AGB Estimation Pipeline</a:t>
            </a:r>
          </a:p>
          <a:p>
            <a:endParaRPr dirty="0">
              <a:solidFill>
                <a:schemeClr val="bg1"/>
              </a:solidFill>
            </a:endParaRPr>
          </a:p>
          <a:p>
            <a:r>
              <a:rPr dirty="0">
                <a:solidFill>
                  <a:schemeClr val="bg1"/>
                </a:solidFill>
              </a:rPr>
              <a:t>S. Keshav, University of Cambridge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AFA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0"/>
            <a:ext cx="274320" cy="6858000"/>
          </a:xfrm>
          <a:prstGeom prst="rect">
            <a:avLst/>
          </a:prstGeom>
          <a:solidFill>
            <a:srgbClr val="326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Oval 3"/>
          <p:cNvSpPr/>
          <p:nvPr/>
        </p:nvSpPr>
        <p:spPr>
          <a:xfrm>
            <a:off x="457200" y="274320"/>
            <a:ext cx="548640" cy="548640"/>
          </a:xfrm>
          <a:prstGeom prst="ellipse">
            <a:avLst/>
          </a:prstGeom>
          <a:solidFill>
            <a:srgbClr val="326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7200" y="274320"/>
            <a:ext cx="548640" cy="548640"/>
          </a:xfrm>
          <a:prstGeom prst="rect">
            <a:avLst/>
          </a:prstGeom>
          <a:noFill/>
        </p:spPr>
        <p:txBody>
          <a:bodyPr wrap="none" anchor="t">
            <a:spAutoFit/>
          </a:bodyPr>
          <a:lstStyle/>
          <a:p>
            <a:pPr algn="ctr">
              <a:defRPr sz="2400" b="1">
                <a:solidFill>
                  <a:srgbClr val="FFFFFF"/>
                </a:solidFill>
              </a:defRPr>
            </a:pPr>
            <a:r>
              <a:t>1</a:t>
            </a:r>
          </a:p>
        </p:txBody>
      </p:sp>
      <p:sp>
        <p:nvSpPr>
          <p:cNvPr id="6" name="TextBox 5"/>
          <p:cNvSpPr txBox="1"/>
          <p:nvPr/>
        </p:nvSpPr>
        <p:spPr>
          <a:xfrm>
            <a:off x="1188720" y="320040"/>
            <a:ext cx="7315200" cy="548640"/>
          </a:xfrm>
          <a:prstGeom prst="rect">
            <a:avLst/>
          </a:prstGeom>
          <a:noFill/>
        </p:spPr>
        <p:txBody>
          <a:bodyPr wrap="none">
            <a:spAutoFit/>
          </a:bodyPr>
          <a:lstStyle/>
          <a:p>
            <a:pPr>
              <a:defRPr sz="2800" b="1">
                <a:solidFill>
                  <a:srgbClr val="282828"/>
                </a:solidFill>
              </a:defRPr>
            </a:pPr>
            <a:r>
              <a:t>Data Cleaning</a:t>
            </a:r>
          </a:p>
        </p:txBody>
      </p:sp>
      <p:sp>
        <p:nvSpPr>
          <p:cNvPr id="7" name="Rounded Rectangle 6"/>
          <p:cNvSpPr/>
          <p:nvPr/>
        </p:nvSpPr>
        <p:spPr>
          <a:xfrm>
            <a:off x="457200" y="1097280"/>
            <a:ext cx="8229600" cy="5303520"/>
          </a:xfrm>
          <a:prstGeom prst="roundRect">
            <a:avLst/>
          </a:prstGeom>
          <a:solidFill>
            <a:srgbClr val="FFFFFF"/>
          </a:solidFill>
          <a:ln w="12700">
            <a:solidFill>
              <a:srgbClr val="C8C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731520" y="1371600"/>
            <a:ext cx="7530737" cy="4755917"/>
          </a:xfrm>
          <a:prstGeom prst="rect">
            <a:avLst/>
          </a:prstGeom>
          <a:noFill/>
        </p:spPr>
        <p:txBody>
          <a:bodyPr wrap="square">
            <a:spAutoFit/>
          </a:bodyPr>
          <a:lstStyle/>
          <a:p>
            <a:pPr>
              <a:lnSpc>
                <a:spcPct val="120000"/>
              </a:lnSpc>
              <a:defRPr sz="1400">
                <a:latin typeface="Courier New"/>
              </a:defRPr>
            </a:pPr>
            <a:r>
              <a:rPr sz="1100" dirty="0"/>
              <a:t>I would like you to write python code to clean data in a CSV file called </a:t>
            </a:r>
            <a:r>
              <a:rPr sz="1100" dirty="0" err="1"/>
              <a:t>data.csv</a:t>
            </a:r>
            <a:r>
              <a:rPr sz="1100" dirty="0"/>
              <a:t>. The fields in the file are in the order scientific name, GPS location (</a:t>
            </a:r>
            <a:r>
              <a:rPr sz="1100" dirty="0" err="1"/>
              <a:t>lat</a:t>
            </a:r>
            <a:r>
              <a:rPr sz="1100" dirty="0"/>
              <a:t>, long), Age, trunk circumference, height.</a:t>
            </a:r>
          </a:p>
          <a:p>
            <a:pPr>
              <a:lnSpc>
                <a:spcPct val="120000"/>
              </a:lnSpc>
              <a:defRPr sz="1400">
                <a:latin typeface="Courier New"/>
              </a:defRPr>
            </a:pPr>
            <a:endParaRPr sz="1100" dirty="0"/>
          </a:p>
          <a:p>
            <a:pPr>
              <a:lnSpc>
                <a:spcPct val="120000"/>
              </a:lnSpc>
              <a:defRPr sz="1400">
                <a:latin typeface="Courier New"/>
              </a:defRPr>
            </a:pPr>
            <a:r>
              <a:rPr sz="1100" dirty="0"/>
              <a:t>Please remove:</a:t>
            </a:r>
          </a:p>
          <a:p>
            <a:pPr>
              <a:lnSpc>
                <a:spcPct val="120000"/>
              </a:lnSpc>
              <a:defRPr sz="1400">
                <a:latin typeface="Courier New"/>
              </a:defRPr>
            </a:pPr>
            <a:endParaRPr sz="1100" dirty="0"/>
          </a:p>
          <a:p>
            <a:pPr>
              <a:lnSpc>
                <a:spcPct val="120000"/>
              </a:lnSpc>
              <a:defRPr sz="1400">
                <a:latin typeface="Courier New"/>
              </a:defRPr>
            </a:pPr>
            <a:r>
              <a:rPr sz="1100" dirty="0"/>
              <a:t>• Any trees lying outside the bounding box 17.186736, 78.208403, 17.168470, 78.233911</a:t>
            </a:r>
          </a:p>
          <a:p>
            <a:pPr>
              <a:lnSpc>
                <a:spcPct val="120000"/>
              </a:lnSpc>
              <a:defRPr sz="1400">
                <a:latin typeface="Courier New"/>
              </a:defRPr>
            </a:pPr>
            <a:endParaRPr sz="1100" dirty="0"/>
          </a:p>
          <a:p>
            <a:pPr>
              <a:lnSpc>
                <a:spcPct val="120000"/>
              </a:lnSpc>
              <a:defRPr sz="1400">
                <a:latin typeface="Courier New"/>
              </a:defRPr>
            </a:pPr>
            <a:r>
              <a:rPr sz="1100" dirty="0"/>
              <a:t>• Any trees without a GPS location</a:t>
            </a:r>
          </a:p>
          <a:p>
            <a:pPr>
              <a:lnSpc>
                <a:spcPct val="120000"/>
              </a:lnSpc>
              <a:defRPr sz="1400">
                <a:latin typeface="Courier New"/>
              </a:defRPr>
            </a:pPr>
            <a:endParaRPr sz="1100" dirty="0"/>
          </a:p>
          <a:p>
            <a:pPr>
              <a:lnSpc>
                <a:spcPct val="120000"/>
              </a:lnSpc>
              <a:defRPr sz="1400">
                <a:latin typeface="Courier New"/>
              </a:defRPr>
            </a:pPr>
            <a:r>
              <a:rPr sz="1100" dirty="0"/>
              <a:t>• Any trees whose age was marked with an implausible number (negative or more than 99 years)</a:t>
            </a:r>
          </a:p>
          <a:p>
            <a:pPr>
              <a:lnSpc>
                <a:spcPct val="120000"/>
              </a:lnSpc>
              <a:defRPr sz="1400">
                <a:latin typeface="Courier New"/>
              </a:defRPr>
            </a:pPr>
            <a:endParaRPr sz="1100" dirty="0"/>
          </a:p>
          <a:p>
            <a:pPr>
              <a:lnSpc>
                <a:spcPct val="120000"/>
              </a:lnSpc>
              <a:defRPr sz="1400">
                <a:latin typeface="Courier New"/>
              </a:defRPr>
            </a:pPr>
            <a:r>
              <a:rPr sz="1100" dirty="0"/>
              <a:t>• Any trees with a trunk circumference that was missing, or implausibly small (&lt; 5cm) or implausibly big (&gt; 300 cm)</a:t>
            </a:r>
          </a:p>
          <a:p>
            <a:pPr>
              <a:lnSpc>
                <a:spcPct val="120000"/>
              </a:lnSpc>
              <a:defRPr sz="1400">
                <a:latin typeface="Courier New"/>
              </a:defRPr>
            </a:pPr>
            <a:endParaRPr sz="1100" dirty="0"/>
          </a:p>
          <a:p>
            <a:pPr>
              <a:lnSpc>
                <a:spcPct val="120000"/>
              </a:lnSpc>
              <a:defRPr sz="1400">
                <a:latin typeface="Courier New"/>
              </a:defRPr>
            </a:pPr>
            <a:r>
              <a:rPr sz="1100" dirty="0"/>
              <a:t>• Duplicate trees: If two trees are closer than 25 cm to each other, then they should be marked as duplicate. If they both share the scientific name, then one is kept (randomly chosen), if not, they are both discarded.</a:t>
            </a:r>
          </a:p>
          <a:p>
            <a:pPr>
              <a:lnSpc>
                <a:spcPct val="120000"/>
              </a:lnSpc>
              <a:defRPr sz="1400">
                <a:latin typeface="Courier New"/>
              </a:defRPr>
            </a:pPr>
            <a:endParaRPr sz="1100" dirty="0"/>
          </a:p>
          <a:p>
            <a:pPr>
              <a:lnSpc>
                <a:spcPct val="120000"/>
              </a:lnSpc>
              <a:defRPr sz="1400">
                <a:latin typeface="Courier New"/>
              </a:defRPr>
            </a:pPr>
            <a:r>
              <a:rPr sz="1100" dirty="0"/>
              <a:t>To find duplicates, find the Haversine distance between trees. Make the algorithm efficient by placing trees into a 1m grid and checking only nearby grid locations when checking for duplicates.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AFA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0"/>
            <a:ext cx="274320" cy="6858000"/>
          </a:xfrm>
          <a:prstGeom prst="rect">
            <a:avLst/>
          </a:prstGeom>
          <a:solidFill>
            <a:srgbClr val="326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Oval 3"/>
          <p:cNvSpPr/>
          <p:nvPr/>
        </p:nvSpPr>
        <p:spPr>
          <a:xfrm>
            <a:off x="457200" y="274320"/>
            <a:ext cx="548640" cy="548640"/>
          </a:xfrm>
          <a:prstGeom prst="ellipse">
            <a:avLst/>
          </a:prstGeom>
          <a:solidFill>
            <a:srgbClr val="326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7200" y="274320"/>
            <a:ext cx="548640" cy="548640"/>
          </a:xfrm>
          <a:prstGeom prst="rect">
            <a:avLst/>
          </a:prstGeom>
          <a:noFill/>
        </p:spPr>
        <p:txBody>
          <a:bodyPr wrap="none" anchor="t">
            <a:spAutoFit/>
          </a:bodyPr>
          <a:lstStyle/>
          <a:p>
            <a:pPr algn="ctr">
              <a:defRPr sz="2400" b="1">
                <a:solidFill>
                  <a:srgbClr val="FFFFFF"/>
                </a:solidFill>
              </a:defRPr>
            </a:pPr>
            <a:r>
              <a:t>2</a:t>
            </a:r>
          </a:p>
        </p:txBody>
      </p:sp>
      <p:sp>
        <p:nvSpPr>
          <p:cNvPr id="6" name="TextBox 5"/>
          <p:cNvSpPr txBox="1"/>
          <p:nvPr/>
        </p:nvSpPr>
        <p:spPr>
          <a:xfrm>
            <a:off x="1188720" y="320040"/>
            <a:ext cx="7315200" cy="548640"/>
          </a:xfrm>
          <a:prstGeom prst="rect">
            <a:avLst/>
          </a:prstGeom>
          <a:noFill/>
        </p:spPr>
        <p:txBody>
          <a:bodyPr wrap="none">
            <a:spAutoFit/>
          </a:bodyPr>
          <a:lstStyle/>
          <a:p>
            <a:pPr>
              <a:defRPr sz="2800" b="1">
                <a:solidFill>
                  <a:srgbClr val="282828"/>
                </a:solidFill>
              </a:defRPr>
            </a:pPr>
            <a:r>
              <a:t>Above-Ground Biomass (AGB) Calculation</a:t>
            </a:r>
          </a:p>
        </p:txBody>
      </p:sp>
      <p:sp>
        <p:nvSpPr>
          <p:cNvPr id="7" name="Rounded Rectangle 6"/>
          <p:cNvSpPr/>
          <p:nvPr/>
        </p:nvSpPr>
        <p:spPr>
          <a:xfrm>
            <a:off x="457200" y="1097280"/>
            <a:ext cx="8229600" cy="5303520"/>
          </a:xfrm>
          <a:prstGeom prst="roundRect">
            <a:avLst/>
          </a:prstGeom>
          <a:solidFill>
            <a:srgbClr val="FFFFFF"/>
          </a:solidFill>
          <a:ln w="12700">
            <a:solidFill>
              <a:srgbClr val="C8C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731520" y="1371600"/>
            <a:ext cx="7680960" cy="4754880"/>
          </a:xfrm>
          <a:prstGeom prst="rect">
            <a:avLst/>
          </a:prstGeom>
          <a:noFill/>
        </p:spPr>
        <p:txBody>
          <a:bodyPr wrap="square">
            <a:spAutoFit/>
          </a:bodyPr>
          <a:lstStyle/>
          <a:p>
            <a:pPr>
              <a:lnSpc>
                <a:spcPct val="120000"/>
              </a:lnSpc>
              <a:defRPr sz="1400">
                <a:latin typeface="Courier New"/>
              </a:defRPr>
            </a:pPr>
            <a:r>
              <a:t>I would like you to write a python script that does the following:</a:t>
            </a:r>
          </a:p>
          <a:p>
            <a:pPr>
              <a:lnSpc>
                <a:spcPct val="120000"/>
              </a:lnSpc>
              <a:defRPr sz="1400">
                <a:latin typeface="Courier New"/>
              </a:defRPr>
            </a:pPr>
            <a:endParaRPr/>
          </a:p>
          <a:p>
            <a:pPr>
              <a:lnSpc>
                <a:spcPct val="120000"/>
              </a:lnSpc>
              <a:defRPr sz="1400">
                <a:latin typeface="Courier New"/>
              </a:defRPr>
            </a:pPr>
            <a:r>
              <a:t>1. reads from cleaned_data.csv</a:t>
            </a:r>
          </a:p>
          <a:p>
            <a:pPr>
              <a:lnSpc>
                <a:spcPct val="120000"/>
              </a:lnSpc>
              <a:defRPr sz="1400">
                <a:latin typeface="Courier New"/>
              </a:defRPr>
            </a:pPr>
            <a:endParaRPr/>
          </a:p>
          <a:p>
            <a:pPr>
              <a:lnSpc>
                <a:spcPct val="120000"/>
              </a:lnSpc>
              <a:defRPr sz="1400">
                <a:latin typeface="Courier New"/>
              </a:defRPr>
            </a:pPr>
            <a:r>
              <a:t>2. Computes AGB for trees described by this file, which are near Hyderabad, India and using regional allometric equations. All the trees are tropical/subtropical. I believe Chave's research group has published allometric equations for tropical trees.</a:t>
            </a:r>
          </a:p>
          <a:p>
            <a:pPr>
              <a:lnSpc>
                <a:spcPct val="120000"/>
              </a:lnSpc>
              <a:defRPr sz="1400">
                <a:latin typeface="Courier New"/>
              </a:defRPr>
            </a:pPr>
            <a:endParaRPr/>
          </a:p>
          <a:p>
            <a:pPr>
              <a:lnSpc>
                <a:spcPct val="120000"/>
              </a:lnSpc>
              <a:defRPr sz="1400">
                <a:latin typeface="Courier New"/>
              </a:defRPr>
            </a:pPr>
            <a:r>
              <a:t>3. Use a wood density database if you can find it, if not, use the default value.</a:t>
            </a:r>
          </a:p>
          <a:p>
            <a:pPr>
              <a:lnSpc>
                <a:spcPct val="120000"/>
              </a:lnSpc>
              <a:defRPr sz="1400">
                <a:latin typeface="Courier New"/>
              </a:defRPr>
            </a:pPr>
            <a:endParaRPr/>
          </a:p>
          <a:p>
            <a:pPr>
              <a:lnSpc>
                <a:spcPct val="120000"/>
              </a:lnSpc>
              <a:defRPr sz="1400">
                <a:latin typeface="Courier New"/>
              </a:defRPr>
            </a:pPr>
            <a:r>
              <a:t>4. adds a column called 'agb' to the cleaned data and export this as a csv file</a:t>
            </a:r>
          </a:p>
          <a:p>
            <a:pPr>
              <a:lnSpc>
                <a:spcPct val="120000"/>
              </a:lnSpc>
              <a:defRPr sz="1400">
                <a:latin typeface="Courier New"/>
              </a:defRPr>
            </a:pPr>
            <a:endParaRPr/>
          </a:p>
          <a:p>
            <a:pPr>
              <a:lnSpc>
                <a:spcPct val="120000"/>
              </a:lnSpc>
              <a:defRPr sz="1400">
                <a:latin typeface="Courier New"/>
              </a:defRPr>
            </a:pPr>
            <a:r>
              <a:t>5. compute summary statistics: the mean AGB per species, the standard deviation per species, the minimum and maximum AGB per species, the overall AGB, and the top 10 species by AGB.</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AFA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0"/>
            <a:ext cx="274320" cy="6858000"/>
          </a:xfrm>
          <a:prstGeom prst="rect">
            <a:avLst/>
          </a:prstGeom>
          <a:solidFill>
            <a:srgbClr val="326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Oval 3"/>
          <p:cNvSpPr/>
          <p:nvPr/>
        </p:nvSpPr>
        <p:spPr>
          <a:xfrm>
            <a:off x="457200" y="274320"/>
            <a:ext cx="548640" cy="548640"/>
          </a:xfrm>
          <a:prstGeom prst="ellipse">
            <a:avLst/>
          </a:prstGeom>
          <a:solidFill>
            <a:srgbClr val="326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7200" y="274320"/>
            <a:ext cx="548640" cy="548640"/>
          </a:xfrm>
          <a:prstGeom prst="rect">
            <a:avLst/>
          </a:prstGeom>
          <a:noFill/>
        </p:spPr>
        <p:txBody>
          <a:bodyPr wrap="none" anchor="t">
            <a:spAutoFit/>
          </a:bodyPr>
          <a:lstStyle/>
          <a:p>
            <a:pPr algn="ctr">
              <a:defRPr sz="2400" b="1">
                <a:solidFill>
                  <a:srgbClr val="FFFFFF"/>
                </a:solidFill>
              </a:defRPr>
            </a:pPr>
            <a:r>
              <a:t>3</a:t>
            </a:r>
          </a:p>
        </p:txBody>
      </p:sp>
      <p:sp>
        <p:nvSpPr>
          <p:cNvPr id="6" name="TextBox 5"/>
          <p:cNvSpPr txBox="1"/>
          <p:nvPr/>
        </p:nvSpPr>
        <p:spPr>
          <a:xfrm>
            <a:off x="1188720" y="320040"/>
            <a:ext cx="7315200" cy="548640"/>
          </a:xfrm>
          <a:prstGeom prst="rect">
            <a:avLst/>
          </a:prstGeom>
          <a:noFill/>
        </p:spPr>
        <p:txBody>
          <a:bodyPr wrap="none">
            <a:spAutoFit/>
          </a:bodyPr>
          <a:lstStyle/>
          <a:p>
            <a:pPr>
              <a:defRPr sz="2800" b="1">
                <a:solidFill>
                  <a:srgbClr val="282828"/>
                </a:solidFill>
              </a:defRPr>
            </a:pPr>
            <a:r>
              <a:t>GeoTIFF Bounding Box Extraction</a:t>
            </a:r>
          </a:p>
        </p:txBody>
      </p:sp>
      <p:sp>
        <p:nvSpPr>
          <p:cNvPr id="7" name="Rounded Rectangle 6"/>
          <p:cNvSpPr/>
          <p:nvPr/>
        </p:nvSpPr>
        <p:spPr>
          <a:xfrm>
            <a:off x="457200" y="1097280"/>
            <a:ext cx="8229600" cy="5303520"/>
          </a:xfrm>
          <a:prstGeom prst="roundRect">
            <a:avLst/>
          </a:prstGeom>
          <a:solidFill>
            <a:srgbClr val="FFFFFF"/>
          </a:solidFill>
          <a:ln w="12700">
            <a:solidFill>
              <a:srgbClr val="C8C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731520" y="1371600"/>
            <a:ext cx="7680960" cy="4754880"/>
          </a:xfrm>
          <a:prstGeom prst="rect">
            <a:avLst/>
          </a:prstGeom>
          <a:noFill/>
        </p:spPr>
        <p:txBody>
          <a:bodyPr wrap="square">
            <a:spAutoFit/>
          </a:bodyPr>
          <a:lstStyle/>
          <a:p>
            <a:pPr>
              <a:lnSpc>
                <a:spcPct val="120000"/>
              </a:lnSpc>
              <a:defRPr sz="1400">
                <a:latin typeface="Courier New"/>
              </a:defRPr>
            </a:pPr>
            <a:r>
              <a:t>Can you please write code to read in the geotiff file in the kanha_tiffs directory and print out the bounding box (lat, long coordinates) that contains all the embeddings in that file?</a:t>
            </a:r>
          </a:p>
          <a:p>
            <a:pPr>
              <a:lnSpc>
                <a:spcPct val="120000"/>
              </a:lnSpc>
              <a:defRPr sz="1400">
                <a:latin typeface="Courier New"/>
              </a:defRPr>
            </a:pPr>
            <a:endParaRPr/>
          </a:p>
          <a:p>
            <a:pPr>
              <a:lnSpc>
                <a:spcPct val="120000"/>
              </a:lnSpc>
              <a:defRPr sz="1400">
                <a:latin typeface="Courier New"/>
              </a:defRPr>
            </a:pPr>
            <a:r>
              <a:t>Please print the coordinates as degrees East and North.</a:t>
            </a:r>
          </a:p>
          <a:p>
            <a:pPr>
              <a:lnSpc>
                <a:spcPct val="120000"/>
              </a:lnSpc>
              <a:defRPr sz="1400">
                <a:latin typeface="Courier New"/>
              </a:defRPr>
            </a:pPr>
            <a:endParaRPr/>
          </a:p>
          <a:p>
            <a:pPr>
              <a:lnSpc>
                <a:spcPct val="120000"/>
              </a:lnSpc>
              <a:defRPr sz="1400">
                <a:latin typeface="Courier New"/>
              </a:defRPr>
            </a:pPr>
            <a:r>
              <a:t>GeoTIFF is in a projected coordinate system (likely UTM), not in latitude/longitude, so will need to be transformed.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AFA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0"/>
            <a:ext cx="274320" cy="6858000"/>
          </a:xfrm>
          <a:prstGeom prst="rect">
            <a:avLst/>
          </a:prstGeom>
          <a:solidFill>
            <a:srgbClr val="326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Oval 3"/>
          <p:cNvSpPr/>
          <p:nvPr/>
        </p:nvSpPr>
        <p:spPr>
          <a:xfrm>
            <a:off x="457200" y="274320"/>
            <a:ext cx="548640" cy="548640"/>
          </a:xfrm>
          <a:prstGeom prst="ellipse">
            <a:avLst/>
          </a:prstGeom>
          <a:solidFill>
            <a:srgbClr val="326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7200" y="274320"/>
            <a:ext cx="548640" cy="548640"/>
          </a:xfrm>
          <a:prstGeom prst="rect">
            <a:avLst/>
          </a:prstGeom>
          <a:noFill/>
        </p:spPr>
        <p:txBody>
          <a:bodyPr wrap="none" anchor="t">
            <a:spAutoFit/>
          </a:bodyPr>
          <a:lstStyle/>
          <a:p>
            <a:pPr algn="ctr">
              <a:defRPr sz="2400" b="1">
                <a:solidFill>
                  <a:srgbClr val="FFFFFF"/>
                </a:solidFill>
              </a:defRPr>
            </a:pPr>
            <a:r>
              <a:t>4</a:t>
            </a:r>
          </a:p>
        </p:txBody>
      </p:sp>
      <p:sp>
        <p:nvSpPr>
          <p:cNvPr id="6" name="TextBox 5"/>
          <p:cNvSpPr txBox="1"/>
          <p:nvPr/>
        </p:nvSpPr>
        <p:spPr>
          <a:xfrm>
            <a:off x="1188720" y="320040"/>
            <a:ext cx="7315200" cy="548640"/>
          </a:xfrm>
          <a:prstGeom prst="rect">
            <a:avLst/>
          </a:prstGeom>
          <a:noFill/>
        </p:spPr>
        <p:txBody>
          <a:bodyPr wrap="none">
            <a:spAutoFit/>
          </a:bodyPr>
          <a:lstStyle/>
          <a:p>
            <a:pPr>
              <a:defRPr sz="2800" b="1">
                <a:solidFill>
                  <a:srgbClr val="282828"/>
                </a:solidFill>
              </a:defRPr>
            </a:pPr>
            <a:r>
              <a:t>Embedding-to-Grid Mapping</a:t>
            </a:r>
          </a:p>
        </p:txBody>
      </p:sp>
      <p:sp>
        <p:nvSpPr>
          <p:cNvPr id="7" name="Rounded Rectangle 6"/>
          <p:cNvSpPr/>
          <p:nvPr/>
        </p:nvSpPr>
        <p:spPr>
          <a:xfrm>
            <a:off x="457200" y="1097280"/>
            <a:ext cx="8229600" cy="5303520"/>
          </a:xfrm>
          <a:prstGeom prst="roundRect">
            <a:avLst/>
          </a:prstGeom>
          <a:solidFill>
            <a:srgbClr val="FFFFFF"/>
          </a:solidFill>
          <a:ln w="12700">
            <a:solidFill>
              <a:srgbClr val="C8C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731520" y="1371600"/>
            <a:ext cx="7680960" cy="4661276"/>
          </a:xfrm>
          <a:prstGeom prst="rect">
            <a:avLst/>
          </a:prstGeom>
          <a:noFill/>
        </p:spPr>
        <p:txBody>
          <a:bodyPr wrap="square">
            <a:spAutoFit/>
          </a:bodyPr>
          <a:lstStyle/>
          <a:p>
            <a:pPr>
              <a:lnSpc>
                <a:spcPct val="120000"/>
              </a:lnSpc>
              <a:defRPr sz="1400">
                <a:latin typeface="Courier New"/>
              </a:defRPr>
            </a:pPr>
            <a:r>
              <a:rPr sz="1200" dirty="0"/>
              <a:t>I have a </a:t>
            </a:r>
            <a:r>
              <a:rPr sz="1200" dirty="0" err="1"/>
              <a:t>GeoTIFF</a:t>
            </a:r>
            <a:r>
              <a:rPr sz="1200" dirty="0"/>
              <a:t> file called tessera_2024_lat17.15_lon78.25.tif in a directory called </a:t>
            </a:r>
            <a:r>
              <a:rPr sz="1200" dirty="0" err="1"/>
              <a:t>kanha_tiffs</a:t>
            </a:r>
            <a:r>
              <a:rPr sz="1200" dirty="0"/>
              <a:t> that has 128-dimensional embedding vectors with corresponding </a:t>
            </a:r>
            <a:r>
              <a:rPr sz="1200" dirty="0" err="1"/>
              <a:t>lat</a:t>
            </a:r>
            <a:r>
              <a:rPr sz="1200" dirty="0"/>
              <a:t> long coordinates.</a:t>
            </a:r>
          </a:p>
          <a:p>
            <a:pPr>
              <a:lnSpc>
                <a:spcPct val="120000"/>
              </a:lnSpc>
              <a:defRPr sz="1400">
                <a:latin typeface="Courier New"/>
              </a:defRPr>
            </a:pPr>
            <a:endParaRPr sz="1200" dirty="0"/>
          </a:p>
          <a:p>
            <a:pPr>
              <a:lnSpc>
                <a:spcPct val="120000"/>
              </a:lnSpc>
              <a:defRPr sz="1400">
                <a:latin typeface="Courier New"/>
              </a:defRPr>
            </a:pPr>
            <a:r>
              <a:rPr sz="1200" dirty="0"/>
              <a:t>I would like you to write python code that:</a:t>
            </a:r>
          </a:p>
          <a:p>
            <a:pPr>
              <a:lnSpc>
                <a:spcPct val="120000"/>
              </a:lnSpc>
              <a:defRPr sz="1400">
                <a:latin typeface="Courier New"/>
              </a:defRPr>
            </a:pPr>
            <a:endParaRPr sz="1200" dirty="0"/>
          </a:p>
          <a:p>
            <a:pPr>
              <a:lnSpc>
                <a:spcPct val="120000"/>
              </a:lnSpc>
              <a:defRPr sz="1400">
                <a:latin typeface="Courier New"/>
              </a:defRPr>
            </a:pPr>
            <a:r>
              <a:rPr sz="1200" dirty="0"/>
              <a:t>• First clips this file to a bounding box defined by:</a:t>
            </a:r>
          </a:p>
          <a:p>
            <a:pPr>
              <a:lnSpc>
                <a:spcPct val="120000"/>
              </a:lnSpc>
              <a:defRPr sz="1400">
                <a:latin typeface="Courier New"/>
              </a:defRPr>
            </a:pPr>
            <a:r>
              <a:rPr sz="1200" dirty="0"/>
              <a:t>  BBOX_LAT_MIN = 17.168470, BBOX_LAT_MAX = 17.186736</a:t>
            </a:r>
          </a:p>
          <a:p>
            <a:pPr>
              <a:lnSpc>
                <a:spcPct val="120000"/>
              </a:lnSpc>
              <a:defRPr sz="1400">
                <a:latin typeface="Courier New"/>
              </a:defRPr>
            </a:pPr>
            <a:r>
              <a:rPr sz="1200" dirty="0"/>
              <a:t>  BBOX_LON_MIN = 78.208403, BBOX_LON_MAX = 78.233911</a:t>
            </a:r>
          </a:p>
          <a:p>
            <a:pPr>
              <a:lnSpc>
                <a:spcPct val="120000"/>
              </a:lnSpc>
              <a:defRPr sz="1400">
                <a:latin typeface="Courier New"/>
              </a:defRPr>
            </a:pPr>
            <a:endParaRPr sz="1200" dirty="0"/>
          </a:p>
          <a:p>
            <a:pPr>
              <a:lnSpc>
                <a:spcPct val="120000"/>
              </a:lnSpc>
              <a:defRPr sz="1400">
                <a:latin typeface="Courier New"/>
              </a:defRPr>
            </a:pPr>
            <a:r>
              <a:rPr sz="1200" dirty="0"/>
              <a:t>• Then, place each embedding in a 10m x 10m grid cell with the embedding centered in the grid cell.</a:t>
            </a:r>
          </a:p>
          <a:p>
            <a:pPr>
              <a:lnSpc>
                <a:spcPct val="120000"/>
              </a:lnSpc>
              <a:defRPr sz="1400">
                <a:latin typeface="Courier New"/>
              </a:defRPr>
            </a:pPr>
            <a:endParaRPr sz="1200" dirty="0"/>
          </a:p>
          <a:p>
            <a:pPr>
              <a:lnSpc>
                <a:spcPct val="120000"/>
              </a:lnSpc>
              <a:defRPr sz="1400">
                <a:latin typeface="Courier New"/>
              </a:defRPr>
            </a:pPr>
            <a:r>
              <a:rPr sz="1200" dirty="0"/>
              <a:t>• Then, read the cleaned data file and for each embedding, compute the sum of the AGB for all trees in the same grid cell as the embedding. If there are no trees in the grid cell, mark the AGB as 0.</a:t>
            </a:r>
          </a:p>
          <a:p>
            <a:pPr>
              <a:lnSpc>
                <a:spcPct val="120000"/>
              </a:lnSpc>
              <a:defRPr sz="1400">
                <a:latin typeface="Courier New"/>
              </a:defRPr>
            </a:pPr>
            <a:endParaRPr sz="1200" dirty="0"/>
          </a:p>
          <a:p>
            <a:pPr>
              <a:lnSpc>
                <a:spcPct val="120000"/>
              </a:lnSpc>
              <a:defRPr sz="1400">
                <a:latin typeface="Courier New"/>
              </a:defRPr>
            </a:pPr>
            <a:r>
              <a:rPr sz="1200" dirty="0"/>
              <a:t>• Please then output a </a:t>
            </a:r>
            <a:r>
              <a:rPr sz="1200" dirty="0" err="1"/>
              <a:t>numpy</a:t>
            </a:r>
            <a:r>
              <a:rPr sz="1200" dirty="0"/>
              <a:t> file that contains the embedding and, in the last column, the corresponding summed AGB so that I can use this for training a classifier.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AFA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0"/>
            <a:ext cx="274320" cy="6858000"/>
          </a:xfrm>
          <a:prstGeom prst="rect">
            <a:avLst/>
          </a:prstGeom>
          <a:solidFill>
            <a:srgbClr val="326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Oval 3"/>
          <p:cNvSpPr/>
          <p:nvPr/>
        </p:nvSpPr>
        <p:spPr>
          <a:xfrm>
            <a:off x="457200" y="274320"/>
            <a:ext cx="548640" cy="548640"/>
          </a:xfrm>
          <a:prstGeom prst="ellipse">
            <a:avLst/>
          </a:prstGeom>
          <a:solidFill>
            <a:srgbClr val="326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7200" y="274320"/>
            <a:ext cx="548640" cy="548640"/>
          </a:xfrm>
          <a:prstGeom prst="rect">
            <a:avLst/>
          </a:prstGeom>
          <a:noFill/>
        </p:spPr>
        <p:txBody>
          <a:bodyPr wrap="none" anchor="t">
            <a:spAutoFit/>
          </a:bodyPr>
          <a:lstStyle/>
          <a:p>
            <a:pPr algn="ctr">
              <a:defRPr sz="2400" b="1">
                <a:solidFill>
                  <a:srgbClr val="FFFFFF"/>
                </a:solidFill>
              </a:defRPr>
            </a:pPr>
            <a:r>
              <a:t>5</a:t>
            </a:r>
          </a:p>
        </p:txBody>
      </p:sp>
      <p:sp>
        <p:nvSpPr>
          <p:cNvPr id="6" name="TextBox 5"/>
          <p:cNvSpPr txBox="1"/>
          <p:nvPr/>
        </p:nvSpPr>
        <p:spPr>
          <a:xfrm>
            <a:off x="1188720" y="320040"/>
            <a:ext cx="7315200" cy="548640"/>
          </a:xfrm>
          <a:prstGeom prst="rect">
            <a:avLst/>
          </a:prstGeom>
          <a:noFill/>
        </p:spPr>
        <p:txBody>
          <a:bodyPr wrap="none">
            <a:spAutoFit/>
          </a:bodyPr>
          <a:lstStyle/>
          <a:p>
            <a:pPr>
              <a:defRPr sz="2800" b="1">
                <a:solidFill>
                  <a:srgbClr val="282828"/>
                </a:solidFill>
              </a:defRPr>
            </a:pPr>
            <a:r>
              <a:t>Machine Learning Strategy (Question)</a:t>
            </a:r>
          </a:p>
        </p:txBody>
      </p:sp>
      <p:sp>
        <p:nvSpPr>
          <p:cNvPr id="7" name="Rounded Rectangle 6"/>
          <p:cNvSpPr/>
          <p:nvPr/>
        </p:nvSpPr>
        <p:spPr>
          <a:xfrm>
            <a:off x="457200" y="1097280"/>
            <a:ext cx="8229600" cy="5303520"/>
          </a:xfrm>
          <a:prstGeom prst="roundRect">
            <a:avLst/>
          </a:prstGeom>
          <a:solidFill>
            <a:srgbClr val="FFFFFF"/>
          </a:solidFill>
          <a:ln w="12700">
            <a:solidFill>
              <a:srgbClr val="C8C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731520" y="1371600"/>
            <a:ext cx="7680960" cy="4754880"/>
          </a:xfrm>
          <a:prstGeom prst="rect">
            <a:avLst/>
          </a:prstGeom>
          <a:noFill/>
        </p:spPr>
        <p:txBody>
          <a:bodyPr wrap="square">
            <a:spAutoFit/>
          </a:bodyPr>
          <a:lstStyle/>
          <a:p>
            <a:pPr>
              <a:lnSpc>
                <a:spcPct val="120000"/>
              </a:lnSpc>
              <a:defRPr sz="1400">
                <a:latin typeface="Courier New"/>
              </a:defRPr>
            </a:pPr>
            <a:r>
              <a:t>I would like to use this numpy array to map from an embedding to an AGB value using 80% of the data for training and 20% for testing and doing a 5-fold analysis.</a:t>
            </a:r>
          </a:p>
          <a:p>
            <a:pPr>
              <a:lnSpc>
                <a:spcPct val="120000"/>
              </a:lnSpc>
              <a:defRPr sz="1400">
                <a:latin typeface="Courier New"/>
              </a:defRPr>
            </a:pPr>
            <a:endParaRPr/>
          </a:p>
          <a:p>
            <a:pPr>
              <a:lnSpc>
                <a:spcPct val="120000"/>
              </a:lnSpc>
              <a:defRPr sz="1400">
                <a:latin typeface="Courier New"/>
              </a:defRPr>
            </a:pPr>
            <a:r>
              <a:t>What would you suggest as the best way to do this?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5FA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457200" y="274320"/>
            <a:ext cx="8229600" cy="548640"/>
          </a:xfrm>
          <a:prstGeom prst="rect">
            <a:avLst/>
          </a:prstGeom>
          <a:noFill/>
        </p:spPr>
        <p:txBody>
          <a:bodyPr wrap="none">
            <a:spAutoFit/>
          </a:bodyPr>
          <a:lstStyle/>
          <a:p>
            <a:pPr algn="ctr">
              <a:defRPr sz="2800" b="1"/>
            </a:pPr>
            <a:r>
              <a:t>Claude's ML Strategy Recommendation</a:t>
            </a:r>
          </a:p>
        </p:txBody>
      </p:sp>
      <p:sp>
        <p:nvSpPr>
          <p:cNvPr id="4" name="TextBox 3"/>
          <p:cNvSpPr txBox="1"/>
          <p:nvPr/>
        </p:nvSpPr>
        <p:spPr>
          <a:xfrm>
            <a:off x="731520" y="1097280"/>
            <a:ext cx="7680960" cy="5354415"/>
          </a:xfrm>
          <a:prstGeom prst="rect">
            <a:avLst/>
          </a:prstGeom>
          <a:noFill/>
        </p:spPr>
        <p:txBody>
          <a:bodyPr wrap="square">
            <a:spAutoFit/>
          </a:bodyPr>
          <a:lstStyle/>
          <a:p>
            <a:pPr>
              <a:lnSpc>
                <a:spcPct val="130000"/>
              </a:lnSpc>
              <a:defRPr sz="1500"/>
            </a:pPr>
            <a:r>
              <a:rPr sz="1200" dirty="0"/>
              <a:t>Claude recommended a TWO-STAGE approach for this zero-inflated problem:</a:t>
            </a:r>
            <a:br>
              <a:rPr sz="1200" dirty="0"/>
            </a:br>
            <a:br>
              <a:rPr sz="1200" dirty="0"/>
            </a:br>
            <a:r>
              <a:rPr sz="1200" dirty="0"/>
              <a:t>STAGE 1: Binary Classification</a:t>
            </a:r>
            <a:br>
              <a:rPr sz="1200" dirty="0"/>
            </a:br>
            <a:r>
              <a:rPr sz="1200" dirty="0"/>
              <a:t>• Use </a:t>
            </a:r>
            <a:r>
              <a:rPr sz="1200" dirty="0" err="1"/>
              <a:t>XGBoost</a:t>
            </a:r>
            <a:r>
              <a:rPr sz="1200" dirty="0"/>
              <a:t> or Random Forest classifier</a:t>
            </a:r>
            <a:br>
              <a:rPr sz="1200" dirty="0"/>
            </a:br>
            <a:r>
              <a:rPr sz="1200" dirty="0"/>
              <a:t>• Predict: Tree present (1) or absent (0)</a:t>
            </a:r>
            <a:br>
              <a:rPr sz="1200" dirty="0"/>
            </a:br>
            <a:r>
              <a:rPr sz="1200" dirty="0"/>
              <a:t>• Handles the many zero values in the dataset</a:t>
            </a:r>
            <a:br>
              <a:rPr sz="1200" dirty="0"/>
            </a:br>
            <a:br>
              <a:rPr sz="1200" dirty="0"/>
            </a:br>
            <a:r>
              <a:rPr sz="1200" dirty="0"/>
              <a:t>STAGE 2: Regression (on non-zero samples only)</a:t>
            </a:r>
            <a:br>
              <a:rPr sz="1200" dirty="0"/>
            </a:br>
            <a:r>
              <a:rPr sz="1200" dirty="0"/>
              <a:t>• Use </a:t>
            </a:r>
            <a:r>
              <a:rPr sz="1200" dirty="0" err="1"/>
              <a:t>XGBoost</a:t>
            </a:r>
            <a:r>
              <a:rPr sz="1200" dirty="0"/>
              <a:t> or Random Forest regressor</a:t>
            </a:r>
            <a:br>
              <a:rPr sz="1200" dirty="0"/>
            </a:br>
            <a:r>
              <a:rPr sz="1200" dirty="0"/>
              <a:t>• Train only on samples where trees exist (AGB &gt; 0)</a:t>
            </a:r>
            <a:br>
              <a:rPr sz="1200" dirty="0"/>
            </a:br>
            <a:r>
              <a:rPr sz="1200" dirty="0"/>
              <a:t>• Predict AGB magnitude for pixels classified as having trees</a:t>
            </a:r>
            <a:br>
              <a:rPr sz="1200" dirty="0"/>
            </a:br>
            <a:br>
              <a:rPr sz="1200" dirty="0"/>
            </a:br>
            <a:r>
              <a:rPr sz="1200" dirty="0"/>
              <a:t>Why this approach?</a:t>
            </a:r>
            <a:br>
              <a:rPr sz="1200" dirty="0"/>
            </a:br>
            <a:r>
              <a:rPr sz="1200" dirty="0"/>
              <a:t>• Your data is zero-inflated (most pixels have no trees)</a:t>
            </a:r>
            <a:br>
              <a:rPr sz="1200" dirty="0"/>
            </a:br>
            <a:r>
              <a:rPr sz="1200" dirty="0"/>
              <a:t>• Single regression model performs poorly on this distribution</a:t>
            </a:r>
            <a:br>
              <a:rPr sz="1200" dirty="0"/>
            </a:br>
            <a:r>
              <a:rPr sz="1200" dirty="0"/>
              <a:t>• Two-stage approach separates the "tree/no-tree" decision from magnitude estimation</a:t>
            </a:r>
            <a:br>
              <a:rPr sz="1200" dirty="0"/>
            </a:br>
            <a:r>
              <a:rPr sz="1200" dirty="0"/>
              <a:t>• Better performance than single-stage regression</a:t>
            </a:r>
            <a:br>
              <a:rPr sz="1200" dirty="0"/>
            </a:br>
            <a:br>
              <a:rPr sz="1200" dirty="0"/>
            </a:br>
            <a:r>
              <a:rPr sz="1200" dirty="0"/>
              <a:t>Validation Strategy:</a:t>
            </a:r>
            <a:br>
              <a:rPr sz="1200" dirty="0"/>
            </a:br>
            <a:r>
              <a:rPr sz="1200" dirty="0"/>
              <a:t>• 80/20 train-test split</a:t>
            </a:r>
            <a:br>
              <a:rPr sz="1200" dirty="0"/>
            </a:br>
            <a:r>
              <a:rPr sz="1200" dirty="0"/>
              <a:t>• 5-fold cross-validation on training data</a:t>
            </a:r>
            <a:br>
              <a:rPr sz="1200" dirty="0"/>
            </a:br>
            <a:r>
              <a:rPr sz="1200" dirty="0"/>
              <a:t>• Metrics: RMSE, MAE, R² for regression; Accuracy for classification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762001"/>
            <a:ext cx="4000647" cy="1708242"/>
          </a:xfrm>
        </p:spPr>
        <p:txBody>
          <a:bodyPr anchor="ctr">
            <a:normAutofit/>
          </a:bodyPr>
          <a:lstStyle/>
          <a:p>
            <a:r>
              <a:rPr lang="en-GB" sz="3500"/>
              <a:t>The Challenge</a:t>
            </a:r>
          </a:p>
        </p:txBody>
      </p:sp>
      <p:sp>
        <p:nvSpPr>
          <p:cNvPr id="3" name="Content Placeholder 2"/>
          <p:cNvSpPr>
            <a:spLocks noGrp="1"/>
          </p:cNvSpPr>
          <p:nvPr>
            <p:ph idx="1"/>
          </p:nvPr>
        </p:nvSpPr>
        <p:spPr>
          <a:xfrm>
            <a:off x="571350" y="2470244"/>
            <a:ext cx="4000647" cy="3769835"/>
          </a:xfrm>
        </p:spPr>
        <p:txBody>
          <a:bodyPr anchor="ctr">
            <a:normAutofit/>
          </a:bodyPr>
          <a:lstStyle/>
          <a:p>
            <a:endParaRPr lang="en-GB" sz="1300"/>
          </a:p>
          <a:p>
            <a:r>
              <a:rPr lang="en-GB" sz="1300"/>
              <a:t>Traditional AGB estimation requires labor-intensive field surveys</a:t>
            </a:r>
          </a:p>
          <a:p>
            <a:r>
              <a:rPr lang="en-GB" sz="1300"/>
              <a:t>Need: Scalable method for carbon stock assessment</a:t>
            </a:r>
          </a:p>
          <a:p>
            <a:r>
              <a:rPr lang="en-GB" sz="1300"/>
              <a:t>Solution: Leverage satellite-derived embeddings (Tessera)</a:t>
            </a:r>
          </a:p>
          <a:p>
            <a:pPr lvl="1"/>
            <a:r>
              <a:rPr lang="en-GB" sz="1300"/>
              <a:t>128-dimensional feature vectors from GeoTIFF imagery</a:t>
            </a:r>
          </a:p>
          <a:p>
            <a:pPr lvl="1"/>
            <a:r>
              <a:rPr lang="en-GB" sz="1300"/>
              <a:t>Correlate with ground-truth AGB measurements</a:t>
            </a:r>
          </a:p>
          <a:p>
            <a:r>
              <a:rPr lang="en-GB" sz="1300"/>
              <a:t>Data Quality Issues:</a:t>
            </a:r>
          </a:p>
          <a:p>
            <a:pPr lvl="1"/>
            <a:r>
              <a:rPr lang="en-GB" sz="1300"/>
              <a:t>~50% of survey data had missing or invalid fields</a:t>
            </a:r>
          </a:p>
          <a:p>
            <a:pPr lvl="1"/>
            <a:r>
              <a:rPr lang="en-GB" sz="1300"/>
              <a:t>Spatial duplicates and measurement errors</a:t>
            </a:r>
          </a:p>
          <a:p>
            <a:pPr lvl="1"/>
            <a:r>
              <a:rPr lang="en-GB" sz="1300"/>
              <a:t>Required robust cleaning pipeline</a:t>
            </a:r>
          </a:p>
        </p:txBody>
      </p:sp>
      <p:pic>
        <p:nvPicPr>
          <p:cNvPr id="12" name="Picture 11">
            <a:extLst>
              <a:ext uri="{FF2B5EF4-FFF2-40B4-BE49-F238E27FC236}">
                <a16:creationId xmlns:a16="http://schemas.microsoft.com/office/drawing/2014/main" id="{C2FFF3DE-7F9B-BBE2-1F50-5B1BDC21E3AB}"/>
              </a:ext>
            </a:extLst>
          </p:cNvPr>
          <p:cNvPicPr>
            <a:picLocks noChangeAspect="1"/>
          </p:cNvPicPr>
          <p:nvPr/>
        </p:nvPicPr>
        <p:blipFill>
          <a:blip r:embed="rId2"/>
          <a:srcRect l="16151" r="51087" b="-1"/>
          <a:stretch>
            <a:fillRect/>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AFA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0"/>
            <a:ext cx="274320" cy="6858000"/>
          </a:xfrm>
          <a:prstGeom prst="rect">
            <a:avLst/>
          </a:prstGeom>
          <a:solidFill>
            <a:srgbClr val="326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Oval 3"/>
          <p:cNvSpPr/>
          <p:nvPr/>
        </p:nvSpPr>
        <p:spPr>
          <a:xfrm>
            <a:off x="457200" y="274320"/>
            <a:ext cx="548640" cy="548640"/>
          </a:xfrm>
          <a:prstGeom prst="ellipse">
            <a:avLst/>
          </a:prstGeom>
          <a:solidFill>
            <a:srgbClr val="326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7200" y="274320"/>
            <a:ext cx="548640" cy="548640"/>
          </a:xfrm>
          <a:prstGeom prst="rect">
            <a:avLst/>
          </a:prstGeom>
          <a:noFill/>
        </p:spPr>
        <p:txBody>
          <a:bodyPr wrap="none" anchor="t">
            <a:spAutoFit/>
          </a:bodyPr>
          <a:lstStyle/>
          <a:p>
            <a:pPr algn="ctr">
              <a:defRPr sz="2400" b="1">
                <a:solidFill>
                  <a:srgbClr val="FFFFFF"/>
                </a:solidFill>
              </a:defRPr>
            </a:pPr>
            <a:r>
              <a:t>6</a:t>
            </a:r>
          </a:p>
        </p:txBody>
      </p:sp>
      <p:sp>
        <p:nvSpPr>
          <p:cNvPr id="6" name="TextBox 5"/>
          <p:cNvSpPr txBox="1"/>
          <p:nvPr/>
        </p:nvSpPr>
        <p:spPr>
          <a:xfrm>
            <a:off x="1188720" y="320040"/>
            <a:ext cx="7315200" cy="548640"/>
          </a:xfrm>
          <a:prstGeom prst="rect">
            <a:avLst/>
          </a:prstGeom>
          <a:noFill/>
        </p:spPr>
        <p:txBody>
          <a:bodyPr wrap="none">
            <a:spAutoFit/>
          </a:bodyPr>
          <a:lstStyle/>
          <a:p>
            <a:pPr>
              <a:defRPr sz="2800" b="1">
                <a:solidFill>
                  <a:srgbClr val="282828"/>
                </a:solidFill>
              </a:defRPr>
            </a:pPr>
            <a:r>
              <a:t>Two-Stage Model Implementation</a:t>
            </a:r>
          </a:p>
        </p:txBody>
      </p:sp>
      <p:sp>
        <p:nvSpPr>
          <p:cNvPr id="7" name="Rounded Rectangle 6"/>
          <p:cNvSpPr/>
          <p:nvPr/>
        </p:nvSpPr>
        <p:spPr>
          <a:xfrm>
            <a:off x="457200" y="1097280"/>
            <a:ext cx="8229600" cy="5303520"/>
          </a:xfrm>
          <a:prstGeom prst="roundRect">
            <a:avLst/>
          </a:prstGeom>
          <a:solidFill>
            <a:srgbClr val="FFFFFF"/>
          </a:solidFill>
          <a:ln w="12700">
            <a:solidFill>
              <a:srgbClr val="C8C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731520" y="1371600"/>
            <a:ext cx="7680960" cy="4754880"/>
          </a:xfrm>
          <a:prstGeom prst="rect">
            <a:avLst/>
          </a:prstGeom>
          <a:noFill/>
        </p:spPr>
        <p:txBody>
          <a:bodyPr wrap="square">
            <a:spAutoFit/>
          </a:bodyPr>
          <a:lstStyle/>
          <a:p>
            <a:pPr>
              <a:lnSpc>
                <a:spcPct val="120000"/>
              </a:lnSpc>
              <a:defRPr sz="1400">
                <a:latin typeface="Courier New"/>
              </a:defRPr>
            </a:pPr>
            <a:r>
              <a:t>Can you please write code for option C (two-stage approach) using XGBoost and Random Forest and plotting bar graphs for RMSE, MAE and R² for the two approaches with 5-fold cross validation?</a:t>
            </a:r>
          </a:p>
          <a:p>
            <a:pPr>
              <a:lnSpc>
                <a:spcPct val="120000"/>
              </a:lnSpc>
              <a:defRPr sz="1400">
                <a:latin typeface="Courier New"/>
              </a:defRPr>
            </a:pPr>
            <a:endParaRPr/>
          </a:p>
          <a:p>
            <a:pPr>
              <a:lnSpc>
                <a:spcPct val="120000"/>
              </a:lnSpc>
              <a:defRPr sz="1400">
                <a:latin typeface="Courier New"/>
              </a:defRPr>
            </a:pPr>
            <a:r>
              <a:t>Also add code to:</a:t>
            </a:r>
          </a:p>
          <a:p>
            <a:pPr>
              <a:lnSpc>
                <a:spcPct val="120000"/>
              </a:lnSpc>
              <a:defRPr sz="1400">
                <a:latin typeface="Courier New"/>
              </a:defRPr>
            </a:pPr>
            <a:endParaRPr/>
          </a:p>
          <a:p>
            <a:pPr>
              <a:lnSpc>
                <a:spcPct val="120000"/>
              </a:lnSpc>
              <a:defRPr sz="1400">
                <a:latin typeface="Courier New"/>
              </a:defRPr>
            </a:pPr>
            <a:r>
              <a:t>• Show the distribution of prediction errors.</a:t>
            </a:r>
          </a:p>
          <a:p>
            <a:pPr>
              <a:lnSpc>
                <a:spcPct val="120000"/>
              </a:lnSpc>
              <a:defRPr sz="1400">
                <a:latin typeface="Courier New"/>
              </a:defRPr>
            </a:pPr>
            <a:r>
              <a:t>• Identify which samples have the largest errors.</a:t>
            </a:r>
          </a:p>
          <a:p>
            <a:pPr>
              <a:lnSpc>
                <a:spcPct val="120000"/>
              </a:lnSpc>
              <a:defRPr sz="1400">
                <a:latin typeface="Courier New"/>
              </a:defRPr>
            </a:pPr>
            <a:r>
              <a:t>• Plot predicted vs actual AGB.</a:t>
            </a:r>
          </a:p>
          <a:p>
            <a:pPr>
              <a:lnSpc>
                <a:spcPct val="120000"/>
              </a:lnSpc>
              <a:defRPr sz="1400">
                <a:latin typeface="Courier New"/>
              </a:defRPr>
            </a:pPr>
            <a:r>
              <a:t>• Analyze where the model struggles most.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AFA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0"/>
            <a:ext cx="274320" cy="6858000"/>
          </a:xfrm>
          <a:prstGeom prst="rect">
            <a:avLst/>
          </a:prstGeom>
          <a:solidFill>
            <a:srgbClr val="326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Oval 3"/>
          <p:cNvSpPr/>
          <p:nvPr/>
        </p:nvSpPr>
        <p:spPr>
          <a:xfrm>
            <a:off x="457200" y="274320"/>
            <a:ext cx="548640" cy="548640"/>
          </a:xfrm>
          <a:prstGeom prst="ellipse">
            <a:avLst/>
          </a:prstGeom>
          <a:solidFill>
            <a:srgbClr val="326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7200" y="274320"/>
            <a:ext cx="548640" cy="548640"/>
          </a:xfrm>
          <a:prstGeom prst="rect">
            <a:avLst/>
          </a:prstGeom>
          <a:noFill/>
        </p:spPr>
        <p:txBody>
          <a:bodyPr wrap="none" anchor="t">
            <a:spAutoFit/>
          </a:bodyPr>
          <a:lstStyle/>
          <a:p>
            <a:pPr algn="ctr">
              <a:defRPr sz="2400" b="1">
                <a:solidFill>
                  <a:srgbClr val="FFFFFF"/>
                </a:solidFill>
              </a:defRPr>
            </a:pPr>
            <a:r>
              <a:t>7</a:t>
            </a:r>
          </a:p>
        </p:txBody>
      </p:sp>
      <p:sp>
        <p:nvSpPr>
          <p:cNvPr id="6" name="TextBox 5"/>
          <p:cNvSpPr txBox="1"/>
          <p:nvPr/>
        </p:nvSpPr>
        <p:spPr>
          <a:xfrm>
            <a:off x="1188720" y="320040"/>
            <a:ext cx="7315200" cy="548640"/>
          </a:xfrm>
          <a:prstGeom prst="rect">
            <a:avLst/>
          </a:prstGeom>
          <a:noFill/>
        </p:spPr>
        <p:txBody>
          <a:bodyPr wrap="none">
            <a:spAutoFit/>
          </a:bodyPr>
          <a:lstStyle/>
          <a:p>
            <a:pPr>
              <a:defRPr sz="2800" b="1">
                <a:solidFill>
                  <a:srgbClr val="282828"/>
                </a:solidFill>
              </a:defRPr>
            </a:pPr>
            <a:r>
              <a:t>Single-Stage Comparison Experiment</a:t>
            </a:r>
          </a:p>
        </p:txBody>
      </p:sp>
      <p:sp>
        <p:nvSpPr>
          <p:cNvPr id="7" name="Rounded Rectangle 6"/>
          <p:cNvSpPr/>
          <p:nvPr/>
        </p:nvSpPr>
        <p:spPr>
          <a:xfrm>
            <a:off x="457200" y="1097280"/>
            <a:ext cx="8229600" cy="5303520"/>
          </a:xfrm>
          <a:prstGeom prst="roundRect">
            <a:avLst/>
          </a:prstGeom>
          <a:solidFill>
            <a:srgbClr val="FFFFFF"/>
          </a:solidFill>
          <a:ln w="12700">
            <a:solidFill>
              <a:srgbClr val="C8C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731520" y="1371600"/>
            <a:ext cx="7680960" cy="4754880"/>
          </a:xfrm>
          <a:prstGeom prst="rect">
            <a:avLst/>
          </a:prstGeom>
          <a:noFill/>
        </p:spPr>
        <p:txBody>
          <a:bodyPr wrap="square">
            <a:spAutoFit/>
          </a:bodyPr>
          <a:lstStyle/>
          <a:p>
            <a:pPr>
              <a:lnSpc>
                <a:spcPct val="120000"/>
              </a:lnSpc>
              <a:defRPr sz="1400">
                <a:latin typeface="Courier New"/>
              </a:defRPr>
            </a:pPr>
            <a:r>
              <a:t>Can you please code a single-stage Random Forest classifier, rather than the two stage approach used so far.</a:t>
            </a:r>
          </a:p>
          <a:p>
            <a:pPr>
              <a:lnSpc>
                <a:spcPct val="120000"/>
              </a:lnSpc>
              <a:defRPr sz="1400">
                <a:latin typeface="Courier New"/>
              </a:defRPr>
            </a:pPr>
            <a:endParaRPr/>
          </a:p>
          <a:p>
            <a:pPr>
              <a:lnSpc>
                <a:spcPct val="120000"/>
              </a:lnSpc>
              <a:defRPr sz="1400">
                <a:latin typeface="Courier New"/>
              </a:defRPr>
            </a:pPr>
            <a:r>
              <a:t>Plotting bar graphs for RMSE, MAE and R² for the approach with 5-fold cross validation, carrying out the same error analysis as before.</a:t>
            </a:r>
          </a:p>
          <a:p>
            <a:pPr>
              <a:lnSpc>
                <a:spcPct val="120000"/>
              </a:lnSpc>
              <a:defRPr sz="1400">
                <a:latin typeface="Courier New"/>
              </a:defRPr>
            </a:pPr>
            <a:endParaRPr/>
          </a:p>
          <a:p>
            <a:pPr>
              <a:lnSpc>
                <a:spcPct val="120000"/>
              </a:lnSpc>
              <a:defRPr sz="1400">
                <a:latin typeface="Courier New"/>
              </a:defRPr>
            </a:pPr>
            <a:r>
              <a:t>Make sure that the output file names differ from the ones used earlier.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0F5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457200" y="457200"/>
            <a:ext cx="8229600" cy="914400"/>
          </a:xfrm>
          <a:prstGeom prst="rect">
            <a:avLst/>
          </a:prstGeom>
          <a:noFill/>
        </p:spPr>
        <p:txBody>
          <a:bodyPr wrap="none">
            <a:spAutoFit/>
          </a:bodyPr>
          <a:lstStyle/>
          <a:p>
            <a:pPr algn="ctr">
              <a:defRPr sz="3600" b="1"/>
            </a:pPr>
            <a:r>
              <a:t>Key Insights: AI-Assisted Development</a:t>
            </a:r>
          </a:p>
        </p:txBody>
      </p:sp>
      <p:graphicFrame>
        <p:nvGraphicFramePr>
          <p:cNvPr id="6" name="TextBox 3">
            <a:extLst>
              <a:ext uri="{FF2B5EF4-FFF2-40B4-BE49-F238E27FC236}">
                <a16:creationId xmlns:a16="http://schemas.microsoft.com/office/drawing/2014/main" id="{1786C4F9-F017-A3B1-538B-97A908380940}"/>
              </a:ext>
            </a:extLst>
          </p:cNvPr>
          <p:cNvGraphicFramePr/>
          <p:nvPr/>
        </p:nvGraphicFramePr>
        <p:xfrm>
          <a:off x="914400" y="1828800"/>
          <a:ext cx="7315200" cy="3170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1E32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36299" y="2286000"/>
            <a:ext cx="8871403" cy="707886"/>
          </a:xfrm>
          <a:prstGeom prst="rect">
            <a:avLst/>
          </a:prstGeom>
          <a:noFill/>
        </p:spPr>
        <p:txBody>
          <a:bodyPr wrap="none">
            <a:spAutoFit/>
          </a:bodyPr>
          <a:lstStyle/>
          <a:p>
            <a:pPr algn="ctr">
              <a:defRPr sz="4400" b="1">
                <a:solidFill>
                  <a:srgbClr val="FFFFFF"/>
                </a:solidFill>
              </a:defRPr>
            </a:pPr>
            <a:r>
              <a:rPr sz="4000" dirty="0"/>
              <a:t>From 7 Prompts to Complete Pipeline</a:t>
            </a:r>
          </a:p>
        </p:txBody>
      </p:sp>
      <p:sp>
        <p:nvSpPr>
          <p:cNvPr id="4" name="TextBox 3"/>
          <p:cNvSpPr txBox="1"/>
          <p:nvPr/>
        </p:nvSpPr>
        <p:spPr>
          <a:xfrm>
            <a:off x="914400" y="4114800"/>
            <a:ext cx="7315200" cy="1828800"/>
          </a:xfrm>
          <a:prstGeom prst="rect">
            <a:avLst/>
          </a:prstGeom>
          <a:noFill/>
        </p:spPr>
        <p:txBody>
          <a:bodyPr wrap="none">
            <a:spAutoFit/>
          </a:bodyPr>
          <a:lstStyle/>
          <a:p>
            <a:pPr algn="ctr">
              <a:defRPr sz="2000">
                <a:solidFill>
                  <a:srgbClr val="C8DCFF"/>
                </a:solidFill>
              </a:defRPr>
            </a:pPr>
            <a:r>
              <a:t>7 AI prompts generated a complete data science pipeline:</a:t>
            </a:r>
          </a:p>
          <a:p>
            <a:pPr algn="ctr">
              <a:defRPr sz="2000">
                <a:solidFill>
                  <a:srgbClr val="C8DCFF"/>
                </a:solidFill>
              </a:defRPr>
            </a:pPr>
            <a:r>
              <a:t>Data cleaning → AGB calculation → Grid mapping → ML training → Error analysis</a:t>
            </a:r>
          </a:p>
          <a:p>
            <a:pPr algn="ctr">
              <a:defRPr sz="2000">
                <a:solidFill>
                  <a:srgbClr val="C8DCFF"/>
                </a:solidFill>
              </a:defRPr>
            </a:pPr>
            <a:endParaRPr/>
          </a:p>
          <a:p>
            <a:pPr algn="ctr">
              <a:defRPr sz="2000">
                <a:solidFill>
                  <a:srgbClr val="C8DCFF"/>
                </a:solidFill>
              </a:defRPr>
            </a:pPr>
            <a:r>
              <a:t>All code worked correctly on first run.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279DD-6D82-2899-6AEE-5F6453717BED}"/>
              </a:ext>
            </a:extLst>
          </p:cNvPr>
          <p:cNvSpPr>
            <a:spLocks noGrp="1"/>
          </p:cNvSpPr>
          <p:nvPr>
            <p:ph type="title"/>
          </p:nvPr>
        </p:nvSpPr>
        <p:spPr>
          <a:xfrm>
            <a:off x="571352" y="350196"/>
            <a:ext cx="3485178" cy="1624520"/>
          </a:xfrm>
        </p:spPr>
        <p:txBody>
          <a:bodyPr anchor="ctr">
            <a:normAutofit/>
          </a:bodyPr>
          <a:lstStyle/>
          <a:p>
            <a:r>
              <a:rPr lang="en-US" sz="3500" dirty="0"/>
              <a:t>How this presentation was made</a:t>
            </a:r>
          </a:p>
        </p:txBody>
      </p:sp>
      <p:sp>
        <p:nvSpPr>
          <p:cNvPr id="3" name="Content Placeholder 2">
            <a:extLst>
              <a:ext uri="{FF2B5EF4-FFF2-40B4-BE49-F238E27FC236}">
                <a16:creationId xmlns:a16="http://schemas.microsoft.com/office/drawing/2014/main" id="{37D2453F-2539-79F6-2C0A-AC5536D57F42}"/>
              </a:ext>
            </a:extLst>
          </p:cNvPr>
          <p:cNvSpPr>
            <a:spLocks noGrp="1"/>
          </p:cNvSpPr>
          <p:nvPr>
            <p:ph idx="1"/>
          </p:nvPr>
        </p:nvSpPr>
        <p:spPr>
          <a:xfrm>
            <a:off x="571351" y="2743200"/>
            <a:ext cx="3485179" cy="3613149"/>
          </a:xfrm>
        </p:spPr>
        <p:txBody>
          <a:bodyPr anchor="ctr">
            <a:normAutofit/>
          </a:bodyPr>
          <a:lstStyle/>
          <a:p>
            <a:r>
              <a:rPr lang="en-US" sz="1700" dirty="0"/>
              <a:t>Created almost entirely by Claude code</a:t>
            </a:r>
          </a:p>
          <a:p>
            <a:pPr lvl="1"/>
            <a:r>
              <a:rPr lang="en-US" sz="1700" dirty="0"/>
              <a:t>Design added by PowerPoint designer</a:t>
            </a:r>
          </a:p>
          <a:p>
            <a:pPr marL="342900" lvl="1" indent="0">
              <a:buNone/>
            </a:pPr>
            <a:endParaRPr lang="en-US" sz="1700" dirty="0"/>
          </a:p>
        </p:txBody>
      </p:sp>
      <p:pic>
        <p:nvPicPr>
          <p:cNvPr id="5" name="Picture 4">
            <a:extLst>
              <a:ext uri="{FF2B5EF4-FFF2-40B4-BE49-F238E27FC236}">
                <a16:creationId xmlns:a16="http://schemas.microsoft.com/office/drawing/2014/main" id="{D7CCCBD1-D8A7-0422-60F0-2F6F26DF7FA3}"/>
              </a:ext>
            </a:extLst>
          </p:cNvPr>
          <p:cNvPicPr>
            <a:picLocks noChangeAspect="1"/>
          </p:cNvPicPr>
          <p:nvPr/>
        </p:nvPicPr>
        <p:blipFill>
          <a:blip r:embed="rId2"/>
          <a:srcRect l="25788" r="29829"/>
          <a:stretch>
            <a:fillRect/>
          </a:stretch>
        </p:blipFill>
        <p:spPr>
          <a:xfrm>
            <a:off x="4572000" y="1"/>
            <a:ext cx="4577118" cy="6858000"/>
          </a:xfrm>
          <a:prstGeom prst="rect">
            <a:avLst/>
          </a:prstGeom>
        </p:spPr>
      </p:pic>
    </p:spTree>
    <p:extLst>
      <p:ext uri="{BB962C8B-B14F-4D97-AF65-F5344CB8AC3E}">
        <p14:creationId xmlns:p14="http://schemas.microsoft.com/office/powerpoint/2010/main" val="1672252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18A0-28C5-2CA8-ACD0-321C61F3A037}"/>
              </a:ext>
            </a:extLst>
          </p:cNvPr>
          <p:cNvSpPr>
            <a:spLocks noGrp="1"/>
          </p:cNvSpPr>
          <p:nvPr>
            <p:ph type="title"/>
          </p:nvPr>
        </p:nvSpPr>
        <p:spPr/>
        <p:txBody>
          <a:bodyPr/>
          <a:lstStyle/>
          <a:p>
            <a:r>
              <a:rPr lang="en-US" dirty="0"/>
              <a:t>Claude code</a:t>
            </a:r>
          </a:p>
        </p:txBody>
      </p:sp>
      <p:pic>
        <p:nvPicPr>
          <p:cNvPr id="5" name="Content Placeholder 4" descr="A screenshot of a computer program&#10;&#10;AI-generated content may be incorrect.">
            <a:extLst>
              <a:ext uri="{FF2B5EF4-FFF2-40B4-BE49-F238E27FC236}">
                <a16:creationId xmlns:a16="http://schemas.microsoft.com/office/drawing/2014/main" id="{A5118782-B469-86AC-7B49-0973090339D5}"/>
              </a:ext>
            </a:extLst>
          </p:cNvPr>
          <p:cNvPicPr>
            <a:picLocks noGrp="1" noChangeAspect="1"/>
          </p:cNvPicPr>
          <p:nvPr>
            <p:ph idx="1"/>
          </p:nvPr>
        </p:nvPicPr>
        <p:blipFill>
          <a:blip r:embed="rId2"/>
          <a:stretch>
            <a:fillRect/>
          </a:stretch>
        </p:blipFill>
        <p:spPr>
          <a:xfrm>
            <a:off x="678698" y="1825625"/>
            <a:ext cx="7786604" cy="4351338"/>
          </a:xfrm>
        </p:spPr>
      </p:pic>
    </p:spTree>
    <p:extLst>
      <p:ext uri="{BB962C8B-B14F-4D97-AF65-F5344CB8AC3E}">
        <p14:creationId xmlns:p14="http://schemas.microsoft.com/office/powerpoint/2010/main" val="2583121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text on a white background&#10;&#10;AI-generated content may be incorrect.">
            <a:extLst>
              <a:ext uri="{FF2B5EF4-FFF2-40B4-BE49-F238E27FC236}">
                <a16:creationId xmlns:a16="http://schemas.microsoft.com/office/drawing/2014/main" id="{848CC17B-32D2-56DB-9A33-8ADB95B19CF2}"/>
              </a:ext>
            </a:extLst>
          </p:cNvPr>
          <p:cNvPicPr>
            <a:picLocks noGrp="1" noChangeAspect="1"/>
          </p:cNvPicPr>
          <p:nvPr>
            <p:ph idx="1"/>
          </p:nvPr>
        </p:nvPicPr>
        <p:blipFill>
          <a:blip r:embed="rId2"/>
          <a:stretch>
            <a:fillRect/>
          </a:stretch>
        </p:blipFill>
        <p:spPr>
          <a:xfrm>
            <a:off x="121931" y="1234440"/>
            <a:ext cx="9022069" cy="4021756"/>
          </a:xfrm>
        </p:spPr>
      </p:pic>
    </p:spTree>
    <p:extLst>
      <p:ext uri="{BB962C8B-B14F-4D97-AF65-F5344CB8AC3E}">
        <p14:creationId xmlns:p14="http://schemas.microsoft.com/office/powerpoint/2010/main" val="255668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E6CC660-8F43-3413-D332-AE59521DEDA4}"/>
              </a:ext>
            </a:extLst>
          </p:cNvPr>
          <p:cNvPicPr>
            <a:picLocks noGrp="1" noChangeAspect="1"/>
          </p:cNvPicPr>
          <p:nvPr>
            <p:ph idx="1"/>
          </p:nvPr>
        </p:nvPicPr>
        <p:blipFill>
          <a:blip r:embed="rId2"/>
          <a:stretch>
            <a:fillRect/>
          </a:stretch>
        </p:blipFill>
        <p:spPr>
          <a:xfrm>
            <a:off x="571500" y="419082"/>
            <a:ext cx="7886700" cy="861078"/>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1AEA2357-4D18-65F4-5B06-3A031AF6A78A}"/>
              </a:ext>
            </a:extLst>
          </p:cNvPr>
          <p:cNvPicPr>
            <a:picLocks noChangeAspect="1"/>
          </p:cNvPicPr>
          <p:nvPr/>
        </p:nvPicPr>
        <p:blipFill>
          <a:blip r:embed="rId3"/>
          <a:stretch>
            <a:fillRect/>
          </a:stretch>
        </p:blipFill>
        <p:spPr>
          <a:xfrm>
            <a:off x="628650" y="1440180"/>
            <a:ext cx="7772400" cy="5303189"/>
          </a:xfrm>
          <a:prstGeom prst="rect">
            <a:avLst/>
          </a:prstGeom>
        </p:spPr>
      </p:pic>
    </p:spTree>
    <p:extLst>
      <p:ext uri="{BB962C8B-B14F-4D97-AF65-F5344CB8AC3E}">
        <p14:creationId xmlns:p14="http://schemas.microsoft.com/office/powerpoint/2010/main" val="2382796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F311642-9BE8-B38C-DD95-FCABB2F7012C}"/>
              </a:ext>
            </a:extLst>
          </p:cNvPr>
          <p:cNvPicPr>
            <a:picLocks noGrp="1" noChangeAspect="1"/>
          </p:cNvPicPr>
          <p:nvPr>
            <p:ph idx="1"/>
          </p:nvPr>
        </p:nvPicPr>
        <p:blipFill>
          <a:blip r:embed="rId2"/>
          <a:stretch>
            <a:fillRect/>
          </a:stretch>
        </p:blipFill>
        <p:spPr>
          <a:xfrm>
            <a:off x="537210" y="2453538"/>
            <a:ext cx="7886700" cy="649492"/>
          </a:xfrm>
        </p:spPr>
      </p:pic>
    </p:spTree>
    <p:extLst>
      <p:ext uri="{BB962C8B-B14F-4D97-AF65-F5344CB8AC3E}">
        <p14:creationId xmlns:p14="http://schemas.microsoft.com/office/powerpoint/2010/main" val="2672283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9447-3E88-66E6-F162-6946F73CDBCB}"/>
              </a:ext>
            </a:extLst>
          </p:cNvPr>
          <p:cNvSpPr>
            <a:spLocks noGrp="1"/>
          </p:cNvSpPr>
          <p:nvPr>
            <p:ph type="title" idx="4294967295"/>
          </p:nvPr>
        </p:nvSpPr>
        <p:spPr>
          <a:xfrm>
            <a:off x="2617470" y="170815"/>
            <a:ext cx="7886700" cy="1325563"/>
          </a:xfrm>
        </p:spPr>
        <p:txBody>
          <a:bodyPr/>
          <a:lstStyle/>
          <a:p>
            <a:r>
              <a:rPr lang="en-US" dirty="0"/>
              <a:t>Even more meta…</a:t>
            </a:r>
          </a:p>
        </p:txBody>
      </p:sp>
      <p:sp>
        <p:nvSpPr>
          <p:cNvPr id="4" name="Rectangle 1">
            <a:extLst>
              <a:ext uri="{FF2B5EF4-FFF2-40B4-BE49-F238E27FC236}">
                <a16:creationId xmlns:a16="http://schemas.microsoft.com/office/drawing/2014/main" id="{75F25F68-A00F-F5F7-CD82-1EFB976D081F}"/>
              </a:ext>
            </a:extLst>
          </p:cNvPr>
          <p:cNvSpPr>
            <a:spLocks noGrp="1" noChangeArrowheads="1"/>
          </p:cNvSpPr>
          <p:nvPr>
            <p:ph idx="4294967295"/>
          </p:nvPr>
        </p:nvSpPr>
        <p:spPr bwMode="auto">
          <a:xfrm>
            <a:off x="0" y="1325563"/>
            <a:ext cx="8651875" cy="101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41413"/>
                </a:solidFill>
                <a:effectLst/>
                <a:latin typeface="Arial" panose="020B0604020202020204" pitchFamily="34" charset="0"/>
                <a:ea typeface="anthropicSans"/>
              </a:rPr>
              <a:t>I would like your help with a complicated bit of thinking. What prompt can I give you so that you produce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41413"/>
                </a:solidFill>
                <a:effectLst/>
                <a:latin typeface="Arial" panose="020B0604020202020204" pitchFamily="34" charset="0"/>
                <a:ea typeface="anthropicSans"/>
              </a:rPr>
              <a:t>not only some output, but also a quarto markdown document that uses a callout to state the prompt and 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41413"/>
                </a:solidFill>
                <a:effectLst/>
                <a:latin typeface="Arial" panose="020B0604020202020204" pitchFamily="34" charset="0"/>
                <a:ea typeface="anthropicSans"/>
              </a:rPr>
              <a:t> 'folded' code block to state your response. For example, if I gave you the prompts 'write a python script to print "hello world”’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41413"/>
                </a:solidFill>
                <a:effectLst/>
                <a:latin typeface="Arial" panose="020B0604020202020204" pitchFamily="34" charset="0"/>
                <a:ea typeface="anthropicSans"/>
              </a:rPr>
              <a:t>then your  output should be 1) the python script and 2) a quarto markdown document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41413"/>
                </a:solidFill>
                <a:effectLst/>
                <a:latin typeface="Arial" panose="020B0604020202020204" pitchFamily="34" charset="0"/>
                <a:ea typeface="anthropicSans"/>
              </a:rPr>
              <a:t>that gives this prompt and your response.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descr="A screenshot of a computer&#10;&#10;AI-generated content may be incorrect.">
            <a:extLst>
              <a:ext uri="{FF2B5EF4-FFF2-40B4-BE49-F238E27FC236}">
                <a16:creationId xmlns:a16="http://schemas.microsoft.com/office/drawing/2014/main" id="{162B7F79-BF2D-9995-3846-6D5B39E62DAA}"/>
              </a:ext>
            </a:extLst>
          </p:cNvPr>
          <p:cNvPicPr>
            <a:picLocks noChangeAspect="1"/>
          </p:cNvPicPr>
          <p:nvPr/>
        </p:nvPicPr>
        <p:blipFill>
          <a:blip r:embed="rId2"/>
          <a:stretch>
            <a:fillRect/>
          </a:stretch>
        </p:blipFill>
        <p:spPr>
          <a:xfrm>
            <a:off x="245783" y="2340592"/>
            <a:ext cx="7772400" cy="4505151"/>
          </a:xfrm>
          <a:prstGeom prst="rect">
            <a:avLst/>
          </a:prstGeom>
        </p:spPr>
      </p:pic>
    </p:spTree>
    <p:extLst>
      <p:ext uri="{BB962C8B-B14F-4D97-AF65-F5344CB8AC3E}">
        <p14:creationId xmlns:p14="http://schemas.microsoft.com/office/powerpoint/2010/main" val="4159887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16F42E0-28DF-4093-AFC5-CA01F54C8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ue painted factory">
            <a:extLst>
              <a:ext uri="{FF2B5EF4-FFF2-40B4-BE49-F238E27FC236}">
                <a16:creationId xmlns:a16="http://schemas.microsoft.com/office/drawing/2014/main" id="{1D059152-70C5-165D-9AA8-1E7EF0F76EE6}"/>
              </a:ext>
            </a:extLst>
          </p:cNvPr>
          <p:cNvPicPr>
            <a:picLocks noChangeAspect="1"/>
          </p:cNvPicPr>
          <p:nvPr/>
        </p:nvPicPr>
        <p:blipFill>
          <a:blip r:embed="rId2"/>
          <a:srcRect l="11001" r="-2" b="-2"/>
          <a:stretch>
            <a:fillRect/>
          </a:stretch>
        </p:blipFill>
        <p:spPr>
          <a:xfrm>
            <a:off x="2" y="-22"/>
            <a:ext cx="9143998" cy="6858022"/>
          </a:xfrm>
          <a:prstGeom prst="rect">
            <a:avLst/>
          </a:prstGeom>
        </p:spPr>
      </p:pic>
      <p:sp>
        <p:nvSpPr>
          <p:cNvPr id="11" name="Rectangle 1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11893"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70780"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4" y="728897"/>
            <a:ext cx="4089397" cy="3728614"/>
          </a:xfrm>
        </p:spPr>
        <p:txBody>
          <a:bodyPr vert="horz" lIns="91440" tIns="45720" rIns="91440" bIns="45720" rtlCol="0" anchor="t">
            <a:normAutofit/>
          </a:bodyPr>
          <a:lstStyle/>
          <a:p>
            <a:pPr algn="r" defTabSz="914400"/>
            <a:r>
              <a:rPr lang="en-US">
                <a:solidFill>
                  <a:srgbClr val="FFFFFF"/>
                </a:solidFill>
              </a:rPr>
              <a:t>Data Processing Pipeline</a:t>
            </a:r>
          </a:p>
        </p:txBody>
      </p:sp>
      <p:sp>
        <p:nvSpPr>
          <p:cNvPr id="3" name="Text Placeholder 2"/>
          <p:cNvSpPr>
            <a:spLocks noGrp="1"/>
          </p:cNvSpPr>
          <p:nvPr>
            <p:ph type="body" idx="1"/>
          </p:nvPr>
        </p:nvSpPr>
        <p:spPr>
          <a:xfrm>
            <a:off x="4574291" y="4629217"/>
            <a:ext cx="4087109" cy="1499873"/>
          </a:xfrm>
        </p:spPr>
        <p:txBody>
          <a:bodyPr vert="horz" lIns="91440" tIns="45720" rIns="91440" bIns="45720" rtlCol="0" anchor="b">
            <a:normAutofit/>
          </a:bodyPr>
          <a:lstStyle/>
          <a:p>
            <a:pPr algn="r" defTabSz="914400">
              <a:spcBef>
                <a:spcPts val="1000"/>
              </a:spcBef>
            </a:pPr>
            <a:endParaRPr lang="en-US" sz="2400">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0BF1F4BA-D9B4-DA5B-3D6B-CC4C273BCC3C}"/>
              </a:ext>
            </a:extLst>
          </p:cNvPr>
          <p:cNvPicPr>
            <a:picLocks noChangeAspect="1"/>
          </p:cNvPicPr>
          <p:nvPr/>
        </p:nvPicPr>
        <p:blipFill>
          <a:blip r:embed="rId2"/>
          <a:stretch>
            <a:fillRect/>
          </a:stretch>
        </p:blipFill>
        <p:spPr>
          <a:xfrm>
            <a:off x="1003139" y="0"/>
            <a:ext cx="7137722" cy="6858000"/>
          </a:xfrm>
          <a:prstGeom prst="rect">
            <a:avLst/>
          </a:prstGeom>
        </p:spPr>
      </p:pic>
    </p:spTree>
    <p:extLst>
      <p:ext uri="{BB962C8B-B14F-4D97-AF65-F5344CB8AC3E}">
        <p14:creationId xmlns:p14="http://schemas.microsoft.com/office/powerpoint/2010/main" val="1503463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ipt&#10;&#10;AI-generated content may be incorrect.">
            <a:extLst>
              <a:ext uri="{FF2B5EF4-FFF2-40B4-BE49-F238E27FC236}">
                <a16:creationId xmlns:a16="http://schemas.microsoft.com/office/drawing/2014/main" id="{A2A78C64-E019-B5CA-3AA4-3CDECD2BF9C1}"/>
              </a:ext>
            </a:extLst>
          </p:cNvPr>
          <p:cNvPicPr>
            <a:picLocks noChangeAspect="1"/>
          </p:cNvPicPr>
          <p:nvPr/>
        </p:nvPicPr>
        <p:blipFill>
          <a:blip r:embed="rId2"/>
          <a:stretch>
            <a:fillRect/>
          </a:stretch>
        </p:blipFill>
        <p:spPr>
          <a:xfrm>
            <a:off x="795617" y="0"/>
            <a:ext cx="7552765" cy="6858000"/>
          </a:xfrm>
          <a:prstGeom prst="rect">
            <a:avLst/>
          </a:prstGeom>
        </p:spPr>
      </p:pic>
    </p:spTree>
    <p:extLst>
      <p:ext uri="{BB962C8B-B14F-4D97-AF65-F5344CB8AC3E}">
        <p14:creationId xmlns:p14="http://schemas.microsoft.com/office/powerpoint/2010/main" val="1555952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4B4130E-89B2-68F3-87AD-0B9A8E04EE31}"/>
              </a:ext>
            </a:extLst>
          </p:cNvPr>
          <p:cNvSpPr>
            <a:spLocks noGrp="1"/>
          </p:cNvSpPr>
          <p:nvPr>
            <p:ph type="title"/>
          </p:nvPr>
        </p:nvSpPr>
        <p:spPr>
          <a:xfrm>
            <a:off x="2910322" y="583345"/>
            <a:ext cx="5370268" cy="4164820"/>
          </a:xfrm>
        </p:spPr>
        <p:txBody>
          <a:bodyPr vert="horz" lIns="91440" tIns="45720" rIns="91440" bIns="45720" rtlCol="0" anchor="t">
            <a:normAutofit/>
          </a:bodyPr>
          <a:lstStyle/>
          <a:p>
            <a:pPr algn="r" defTabSz="914400"/>
            <a:r>
              <a:rPr lang="en-US" sz="7000" kern="1200">
                <a:solidFill>
                  <a:srgbClr val="FFFFFF"/>
                </a:solidFill>
                <a:latin typeface="+mj-lt"/>
                <a:ea typeface="+mj-ea"/>
                <a:cs typeface="+mj-cs"/>
              </a:rPr>
              <a:t>Ad astra</a:t>
            </a:r>
          </a:p>
        </p:txBody>
      </p:sp>
      <p:sp>
        <p:nvSpPr>
          <p:cNvPr id="9"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769" y="583345"/>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1"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74854" y="812640"/>
            <a:ext cx="68353"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4114" y="1037066"/>
            <a:ext cx="95785"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085"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7"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7318" y="5636680"/>
            <a:ext cx="113652"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19"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3881" y="6096759"/>
            <a:ext cx="81469"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1"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5716" y="6238029"/>
            <a:ext cx="7181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1030127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8899" y="918266"/>
            <a:ext cx="529596"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8409" y="643467"/>
            <a:ext cx="315230"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8790" y="643467"/>
            <a:ext cx="8200127"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3" name="Picture 2" descr="A white background with black text&#10;&#10;AI-generated content may be incorrect.">
            <a:extLst>
              <a:ext uri="{FF2B5EF4-FFF2-40B4-BE49-F238E27FC236}">
                <a16:creationId xmlns:a16="http://schemas.microsoft.com/office/drawing/2014/main" id="{1B3AD2E0-4329-ED0B-BF59-690786C34DB4}"/>
              </a:ext>
            </a:extLst>
          </p:cNvPr>
          <p:cNvPicPr>
            <a:picLocks noChangeAspect="1"/>
          </p:cNvPicPr>
          <p:nvPr/>
        </p:nvPicPr>
        <p:blipFill>
          <a:blip r:embed="rId2"/>
          <a:srcRect l="11136" r="15847"/>
          <a:stretch>
            <a:fillRect/>
          </a:stretch>
        </p:blipFill>
        <p:spPr>
          <a:xfrm>
            <a:off x="2847690" y="566335"/>
            <a:ext cx="3462326" cy="1993241"/>
          </a:xfrm>
          <a:prstGeom prst="rect">
            <a:avLst/>
          </a:prstGeom>
        </p:spPr>
      </p:pic>
      <p:cxnSp>
        <p:nvCxnSpPr>
          <p:cNvPr id="16" name="Straight Connector 15">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A diagram of a solution generator&#10;&#10;AI-generated content may be incorrect.">
            <a:extLst>
              <a:ext uri="{FF2B5EF4-FFF2-40B4-BE49-F238E27FC236}">
                <a16:creationId xmlns:a16="http://schemas.microsoft.com/office/drawing/2014/main" id="{6E6235CD-2F7F-282D-C68B-FE68BCAC04EC}"/>
              </a:ext>
            </a:extLst>
          </p:cNvPr>
          <p:cNvPicPr>
            <a:picLocks noChangeAspect="1"/>
          </p:cNvPicPr>
          <p:nvPr/>
        </p:nvPicPr>
        <p:blipFill>
          <a:blip r:embed="rId3"/>
          <a:stretch>
            <a:fillRect/>
          </a:stretch>
        </p:blipFill>
        <p:spPr>
          <a:xfrm>
            <a:off x="490361" y="2836551"/>
            <a:ext cx="8082139" cy="3455113"/>
          </a:xfrm>
          <a:prstGeom prst="rect">
            <a:avLst/>
          </a:prstGeom>
        </p:spPr>
      </p:pic>
      <p:sp>
        <p:nvSpPr>
          <p:cNvPr id="6" name="TextBox 5">
            <a:extLst>
              <a:ext uri="{FF2B5EF4-FFF2-40B4-BE49-F238E27FC236}">
                <a16:creationId xmlns:a16="http://schemas.microsoft.com/office/drawing/2014/main" id="{8DD8449D-8E1E-202E-8C0D-1A81039127DD}"/>
              </a:ext>
            </a:extLst>
          </p:cNvPr>
          <p:cNvSpPr txBox="1"/>
          <p:nvPr/>
        </p:nvSpPr>
        <p:spPr>
          <a:xfrm>
            <a:off x="490361" y="6423660"/>
            <a:ext cx="4171719" cy="369332"/>
          </a:xfrm>
          <a:prstGeom prst="rect">
            <a:avLst/>
          </a:prstGeom>
          <a:noFill/>
        </p:spPr>
        <p:txBody>
          <a:bodyPr wrap="none" rtlCol="0">
            <a:spAutoFit/>
          </a:bodyPr>
          <a:lstStyle/>
          <a:p>
            <a:r>
              <a:rPr lang="en-US" dirty="0"/>
              <a:t>https://</a:t>
            </a:r>
            <a:r>
              <a:rPr lang="en-US" dirty="0" err="1"/>
              <a:t>github.com</a:t>
            </a:r>
            <a:r>
              <a:rPr lang="en-US" dirty="0"/>
              <a:t>/</a:t>
            </a:r>
            <a:r>
              <a:rPr lang="en-US" dirty="0" err="1"/>
              <a:t>codelion</a:t>
            </a:r>
            <a:r>
              <a:rPr lang="en-US" dirty="0"/>
              <a:t>/</a:t>
            </a:r>
            <a:r>
              <a:rPr lang="en-US" dirty="0" err="1"/>
              <a:t>openevolve</a:t>
            </a:r>
            <a:endParaRPr lang="en-US" dirty="0"/>
          </a:p>
        </p:txBody>
      </p:sp>
    </p:spTree>
    <p:extLst>
      <p:ext uri="{BB962C8B-B14F-4D97-AF65-F5344CB8AC3E}">
        <p14:creationId xmlns:p14="http://schemas.microsoft.com/office/powerpoint/2010/main" val="2067266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D7962D-7C80-C893-F100-7A99E7883FC0}"/>
              </a:ext>
            </a:extLst>
          </p:cNvPr>
          <p:cNvSpPr>
            <a:spLocks noGrp="1"/>
          </p:cNvSpPr>
          <p:nvPr>
            <p:ph type="title"/>
          </p:nvPr>
        </p:nvSpPr>
        <p:spPr>
          <a:xfrm>
            <a:off x="782723" y="809898"/>
            <a:ext cx="7457037" cy="1554480"/>
          </a:xfrm>
        </p:spPr>
        <p:txBody>
          <a:bodyPr anchor="ctr">
            <a:normAutofit/>
          </a:bodyPr>
          <a:lstStyle/>
          <a:p>
            <a:r>
              <a:rPr lang="en-US" sz="4200"/>
              <a:t>Summary</a:t>
            </a:r>
          </a:p>
        </p:txBody>
      </p:sp>
      <p:sp>
        <p:nvSpPr>
          <p:cNvPr id="3" name="Content Placeholder 2">
            <a:extLst>
              <a:ext uri="{FF2B5EF4-FFF2-40B4-BE49-F238E27FC236}">
                <a16:creationId xmlns:a16="http://schemas.microsoft.com/office/drawing/2014/main" id="{3DDBFE5A-1AD2-49DE-E7A8-B104609BA4D2}"/>
              </a:ext>
            </a:extLst>
          </p:cNvPr>
          <p:cNvSpPr>
            <a:spLocks noGrp="1"/>
          </p:cNvSpPr>
          <p:nvPr>
            <p:ph idx="1"/>
          </p:nvPr>
        </p:nvSpPr>
        <p:spPr>
          <a:xfrm>
            <a:off x="783771" y="3017522"/>
            <a:ext cx="7455989" cy="3124658"/>
          </a:xfrm>
        </p:spPr>
        <p:txBody>
          <a:bodyPr anchor="ctr">
            <a:normAutofit/>
          </a:bodyPr>
          <a:lstStyle/>
          <a:p>
            <a:pPr marL="0" indent="0">
              <a:buNone/>
            </a:pPr>
            <a:r>
              <a:rPr lang="en-US" dirty="0"/>
              <a:t>We have </a:t>
            </a:r>
            <a:r>
              <a:rPr lang="en-US" dirty="0">
                <a:solidFill>
                  <a:srgbClr val="FF0000"/>
                </a:solidFill>
              </a:rPr>
              <a:t>extraordinary</a:t>
            </a:r>
            <a:r>
              <a:rPr lang="en-US" dirty="0"/>
              <a:t> power at our fingertips</a:t>
            </a:r>
          </a:p>
          <a:p>
            <a:r>
              <a:rPr lang="en-US" dirty="0" err="1"/>
              <a:t>Claude.ai</a:t>
            </a:r>
            <a:r>
              <a:rPr lang="en-US" dirty="0"/>
              <a:t> website to write code</a:t>
            </a:r>
          </a:p>
          <a:p>
            <a:r>
              <a:rPr lang="en-US" dirty="0"/>
              <a:t>Claude code for </a:t>
            </a:r>
            <a:r>
              <a:rPr lang="en-US" i="1" dirty="0"/>
              <a:t>agentic</a:t>
            </a:r>
            <a:r>
              <a:rPr lang="en-US" dirty="0"/>
              <a:t> actions</a:t>
            </a:r>
          </a:p>
          <a:p>
            <a:r>
              <a:rPr lang="en-US" dirty="0"/>
              <a:t>Tessera embeddings</a:t>
            </a:r>
          </a:p>
          <a:p>
            <a:r>
              <a:rPr lang="en-US" dirty="0"/>
              <a:t>Quarto-based executable self-documenting script that can be rendered as </a:t>
            </a:r>
            <a:r>
              <a:rPr lang="en-US" sz="2100" dirty="0"/>
              <a:t>embedded HTML or PDF</a:t>
            </a:r>
          </a:p>
          <a:p>
            <a:pPr lvl="1"/>
            <a:endParaRPr lang="en-US" sz="2100" dirty="0"/>
          </a:p>
          <a:p>
            <a:endParaRPr lang="en-US"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284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13B067F-3154-4968-A886-DF93A787E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5" name="Oval 14">
              <a:extLst>
                <a:ext uri="{FF2B5EF4-FFF2-40B4-BE49-F238E27FC236}">
                  <a16:creationId xmlns:a16="http://schemas.microsoft.com/office/drawing/2014/main" id="{97583D6C-C05B-47AB-8540-B2700B82A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501AD91-D973-4968-95E4-4C26CFDF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C165989-F5FE-4BB6-9817-E7828CB1D6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B0649CC-B912-4E82-BEA0-DA75ECB19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6BA08C17-C9A5-4FA8-ABC4-44FB3B86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0DEAC6C-553C-437E-BC17-D4495233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5" name="Straight Connector 2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3" name="Straight Connector 32">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1" y="4018137"/>
            <a:ext cx="3803416" cy="2129586"/>
          </a:xfrm>
          <a:noFill/>
        </p:spPr>
        <p:txBody>
          <a:bodyPr vert="horz" lIns="91440" tIns="45720" rIns="91440" bIns="45720" rtlCol="0" anchor="t">
            <a:normAutofit/>
          </a:bodyPr>
          <a:lstStyle/>
          <a:p>
            <a:pPr defTabSz="914400">
              <a:defRPr sz="3200" b="1"/>
            </a:pPr>
            <a:r>
              <a:rPr lang="en-US" sz="4200" kern="1200">
                <a:solidFill>
                  <a:schemeClr val="bg1"/>
                </a:solidFill>
                <a:latin typeface="+mj-lt"/>
                <a:ea typeface="+mj-ea"/>
                <a:cs typeface="+mj-cs"/>
              </a:rPr>
              <a:t>Initial Survey Data</a:t>
            </a:r>
          </a:p>
        </p:txBody>
      </p:sp>
      <p:pic>
        <p:nvPicPr>
          <p:cNvPr id="4" name="Picture 3" descr="initial_excel.png"/>
          <p:cNvPicPr>
            <a:picLocks noChangeAspect="1"/>
          </p:cNvPicPr>
          <p:nvPr/>
        </p:nvPicPr>
        <p:blipFill>
          <a:blip r:embed="rId2"/>
          <a:stretch>
            <a:fillRect/>
          </a:stretch>
        </p:blipFill>
        <p:spPr>
          <a:xfrm>
            <a:off x="473519" y="1233865"/>
            <a:ext cx="8132299" cy="2033075"/>
          </a:xfrm>
          <a:prstGeom prst="rect">
            <a:avLst/>
          </a:prstGeom>
        </p:spPr>
      </p:pic>
      <p:grpSp>
        <p:nvGrpSpPr>
          <p:cNvPr id="38" name="Group 37">
            <a:extLst>
              <a:ext uri="{FF2B5EF4-FFF2-40B4-BE49-F238E27FC236}">
                <a16:creationId xmlns:a16="http://schemas.microsoft.com/office/drawing/2014/main" id="{1F4E1649-4D1F-4A91-AF97-A254BFDD52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830625"/>
            <a:ext cx="304800" cy="322326"/>
            <a:chOff x="215328" y="-46937"/>
            <a:chExt cx="304800" cy="2773841"/>
          </a:xfrm>
        </p:grpSpPr>
        <p:cxnSp>
          <p:nvCxnSpPr>
            <p:cNvPr id="39" name="Straight Connector 38">
              <a:extLst>
                <a:ext uri="{FF2B5EF4-FFF2-40B4-BE49-F238E27FC236}">
                  <a16:creationId xmlns:a16="http://schemas.microsoft.com/office/drawing/2014/main" id="{FE483602-62F9-474D-9C9B-5EE4CD7671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7D1AC0-A6C7-40E3-9841-F34AC831A4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51C4DD-7427-497D-9DE3-9D731D3F45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EE18298-0BF5-4D7A-921A-2F4186E8D9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Oval 43">
            <a:extLst>
              <a:ext uri="{FF2B5EF4-FFF2-40B4-BE49-F238E27FC236}">
                <a16:creationId xmlns:a16="http://schemas.microsoft.com/office/drawing/2014/main" id="{773AEA78-C03B-40B7-9D11-DC022119D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600000">
            <a:off x="7613133" y="4270841"/>
            <a:ext cx="1423414" cy="1897885"/>
          </a:xfrm>
          <a:prstGeom prst="ellipse">
            <a:avLst/>
          </a:prstGeom>
          <a:gradFill>
            <a:gsLst>
              <a:gs pos="0">
                <a:schemeClr val="tx2">
                  <a:lumMod val="75000"/>
                  <a:alpha val="10000"/>
                </a:schemeClr>
              </a:gs>
              <a:gs pos="100000">
                <a:schemeClr val="tx2">
                  <a:lumMod val="60000"/>
                  <a:lumOff val="4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43978" y="4018143"/>
            <a:ext cx="4161833" cy="2129599"/>
          </a:xfrm>
          <a:prstGeom prst="rect">
            <a:avLst/>
          </a:prstGeom>
          <a:noFill/>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defRPr sz="1200" i="1"/>
            </a:pPr>
            <a:r>
              <a:rPr lang="en-US" sz="1600">
                <a:solidFill>
                  <a:schemeClr val="bg1"/>
                </a:solidFill>
              </a:rPr>
              <a:t>Raw Excel data showing species, GPS, age, circumference, and height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53FB7E-524A-B52C-11CF-B61CCE6927A8}"/>
              </a:ext>
            </a:extLst>
          </p:cNvPr>
          <p:cNvPicPr>
            <a:picLocks noChangeAspect="1"/>
          </p:cNvPicPr>
          <p:nvPr/>
        </p:nvPicPr>
        <p:blipFill>
          <a:blip r:embed="rId2">
            <a:duotone>
              <a:schemeClr val="bg2">
                <a:shade val="45000"/>
                <a:satMod val="135000"/>
              </a:schemeClr>
              <a:prstClr val="white"/>
            </a:duotone>
          </a:blip>
          <a:srcRect r="2333"/>
          <a:stretch>
            <a:fillRect/>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en-GB"/>
              <a:t>Step 1: Data Cleaning</a:t>
            </a:r>
          </a:p>
        </p:txBody>
      </p:sp>
      <p:graphicFrame>
        <p:nvGraphicFramePr>
          <p:cNvPr id="13" name="Content Placeholder 2">
            <a:extLst>
              <a:ext uri="{FF2B5EF4-FFF2-40B4-BE49-F238E27FC236}">
                <a16:creationId xmlns:a16="http://schemas.microsoft.com/office/drawing/2014/main" id="{E3F4D139-180D-99BF-65A5-97A54ABD5AFB}"/>
              </a:ext>
            </a:extLst>
          </p:cNvPr>
          <p:cNvGraphicFramePr>
            <a:graphicFrameLocks noGrp="1"/>
          </p:cNvGraphicFramePr>
          <p:nvPr>
            <p:ph idx="1"/>
            <p:extLst>
              <p:ext uri="{D42A27DB-BD31-4B8C-83A1-F6EECF244321}">
                <p14:modId xmlns:p14="http://schemas.microsoft.com/office/powerpoint/2010/main" val="90616655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7509" y="723898"/>
            <a:ext cx="4501582" cy="1495425"/>
          </a:xfrm>
        </p:spPr>
        <p:txBody>
          <a:bodyPr>
            <a:normAutofit/>
          </a:bodyPr>
          <a:lstStyle/>
          <a:p>
            <a:r>
              <a:rPr lang="en-GB" sz="3500"/>
              <a:t>Step 2: AGB Calculation</a:t>
            </a:r>
          </a:p>
        </p:txBody>
      </p:sp>
      <p:pic>
        <p:nvPicPr>
          <p:cNvPr id="6" name="Picture 5">
            <a:extLst>
              <a:ext uri="{FF2B5EF4-FFF2-40B4-BE49-F238E27FC236}">
                <a16:creationId xmlns:a16="http://schemas.microsoft.com/office/drawing/2014/main" id="{522227A8-8A27-04ED-C8C3-E82AF8C5466D}"/>
              </a:ext>
            </a:extLst>
          </p:cNvPr>
          <p:cNvPicPr>
            <a:picLocks noChangeAspect="1"/>
          </p:cNvPicPr>
          <p:nvPr/>
        </p:nvPicPr>
        <p:blipFill>
          <a:blip r:embed="rId2"/>
          <a:srcRect l="30565" r="22343" b="-1"/>
          <a:stretch>
            <a:fillRect/>
          </a:stretch>
        </p:blipFill>
        <p:spPr>
          <a:xfrm>
            <a:off x="5399580" y="10"/>
            <a:ext cx="3744420" cy="6857990"/>
          </a:xfrm>
          <a:prstGeom prst="rect">
            <a:avLst/>
          </a:prstGeom>
          <a:effectLst/>
        </p:spPr>
      </p:pic>
      <p:graphicFrame>
        <p:nvGraphicFramePr>
          <p:cNvPr id="21" name="Content Placeholder 2">
            <a:extLst>
              <a:ext uri="{FF2B5EF4-FFF2-40B4-BE49-F238E27FC236}">
                <a16:creationId xmlns:a16="http://schemas.microsoft.com/office/drawing/2014/main" id="{B086647D-F63B-78AF-F692-5F5F8B77C316}"/>
              </a:ext>
            </a:extLst>
          </p:cNvPr>
          <p:cNvGraphicFramePr>
            <a:graphicFrameLocks noGrp="1"/>
          </p:cNvGraphicFramePr>
          <p:nvPr>
            <p:ph idx="1"/>
            <p:extLst>
              <p:ext uri="{D42A27DB-BD31-4B8C-83A1-F6EECF244321}">
                <p14:modId xmlns:p14="http://schemas.microsoft.com/office/powerpoint/2010/main" val="921097977"/>
              </p:ext>
            </p:extLst>
          </p:nvPr>
        </p:nvGraphicFramePr>
        <p:xfrm>
          <a:off x="627510" y="2405067"/>
          <a:ext cx="4501582"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25E50E-4EE9-DFA0-300C-6B1D49466251}"/>
              </a:ext>
            </a:extLst>
          </p:cNvPr>
          <p:cNvPicPr>
            <a:picLocks noChangeAspect="1"/>
          </p:cNvPicPr>
          <p:nvPr/>
        </p:nvPicPr>
        <p:blipFill>
          <a:blip r:embed="rId2">
            <a:duotone>
              <a:schemeClr val="bg2">
                <a:shade val="45000"/>
                <a:satMod val="135000"/>
              </a:schemeClr>
              <a:prstClr val="white"/>
            </a:duotone>
          </a:blip>
          <a:srcRect r="10999" b="-1"/>
          <a:stretch>
            <a:fillRect/>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t>Step 3: Embedding Extraction &amp; Grid Mapping</a:t>
            </a:r>
          </a:p>
        </p:txBody>
      </p:sp>
      <p:graphicFrame>
        <p:nvGraphicFramePr>
          <p:cNvPr id="5" name="Content Placeholder 2">
            <a:extLst>
              <a:ext uri="{FF2B5EF4-FFF2-40B4-BE49-F238E27FC236}">
                <a16:creationId xmlns:a16="http://schemas.microsoft.com/office/drawing/2014/main" id="{DAA2FF04-B23D-EE15-81F1-37D5F949BEC3}"/>
              </a:ext>
            </a:extLst>
          </p:cNvPr>
          <p:cNvGraphicFramePr>
            <a:graphicFrameLocks noGrp="1"/>
          </p:cNvGraphicFramePr>
          <p:nvPr>
            <p:ph idx="1"/>
            <p:extLst>
              <p:ext uri="{D42A27DB-BD31-4B8C-83A1-F6EECF244321}">
                <p14:modId xmlns:p14="http://schemas.microsoft.com/office/powerpoint/2010/main" val="33459717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FB79D6-B2E9-8AD1-2AF6-5920A0FBC867}"/>
              </a:ext>
            </a:extLst>
          </p:cNvPr>
          <p:cNvPicPr>
            <a:picLocks noChangeAspect="1"/>
          </p:cNvPicPr>
          <p:nvPr/>
        </p:nvPicPr>
        <p:blipFill>
          <a:blip r:embed="rId2">
            <a:duotone>
              <a:schemeClr val="bg2">
                <a:shade val="45000"/>
                <a:satMod val="135000"/>
              </a:schemeClr>
              <a:prstClr val="white"/>
            </a:duotone>
          </a:blip>
          <a:srcRect t="9091" r="19394"/>
          <a:stretch>
            <a:fillRect/>
          </a:stretch>
        </p:blipFill>
        <p:spPr>
          <a:xfrm>
            <a:off x="20" y="10"/>
            <a:ext cx="9143980" cy="6857990"/>
          </a:xfrm>
          <a:prstGeom prst="rect">
            <a:avLst/>
          </a:prstGeom>
        </p:spPr>
      </p:pic>
      <p:sp>
        <p:nvSpPr>
          <p:cNvPr id="17" name="Rectangle 1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t>Step 4: Two-Stage Machine Learning Pipeline</a:t>
            </a:r>
          </a:p>
        </p:txBody>
      </p:sp>
      <p:graphicFrame>
        <p:nvGraphicFramePr>
          <p:cNvPr id="5" name="Content Placeholder 2">
            <a:extLst>
              <a:ext uri="{FF2B5EF4-FFF2-40B4-BE49-F238E27FC236}">
                <a16:creationId xmlns:a16="http://schemas.microsoft.com/office/drawing/2014/main" id="{53459A90-1CAC-CF35-3152-37C909A8B9B6}"/>
              </a:ext>
            </a:extLst>
          </p:cNvPr>
          <p:cNvGraphicFramePr>
            <a:graphicFrameLocks noGrp="1"/>
          </p:cNvGraphicFramePr>
          <p:nvPr>
            <p:ph idx="1"/>
            <p:extLst>
              <p:ext uri="{D42A27DB-BD31-4B8C-83A1-F6EECF244321}">
                <p14:modId xmlns:p14="http://schemas.microsoft.com/office/powerpoint/2010/main" val="316530832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143</TotalTime>
  <Words>2576</Words>
  <Application>Microsoft Macintosh PowerPoint</Application>
  <PresentationFormat>On-screen Show (4:3)</PresentationFormat>
  <Paragraphs>334</Paragraphs>
  <Slides>44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Aptos</vt:lpstr>
      <vt:lpstr>Aptos Display</vt:lpstr>
      <vt:lpstr>Arial</vt:lpstr>
      <vt:lpstr>Office Theme</vt:lpstr>
      <vt:lpstr>Tessera: AGB Estimation Using Satellite Embeddings</vt:lpstr>
      <vt:lpstr>Project Overview</vt:lpstr>
      <vt:lpstr>The Challenge</vt:lpstr>
      <vt:lpstr>Data Processing Pipeline</vt:lpstr>
      <vt:lpstr>Initial Survey Data</vt:lpstr>
      <vt:lpstr>Step 1: Data Cleaning</vt:lpstr>
      <vt:lpstr>Step 2: AGB Calculation</vt:lpstr>
      <vt:lpstr>Step 3: Embedding Extraction &amp; Grid Mapping</vt:lpstr>
      <vt:lpstr>Step 4: Two-Stage Machine Learning Pipeline</vt:lpstr>
      <vt:lpstr>Training Strategy</vt:lpstr>
      <vt:lpstr>PowerPoint Presentation</vt:lpstr>
      <vt:lpstr>Key Results</vt:lpstr>
      <vt:lpstr>Technical Architecture &amp; Implementation</vt:lpstr>
      <vt:lpstr>Code Architecture</vt:lpstr>
      <vt:lpstr>Development Workflow</vt:lpstr>
      <vt:lpstr>Data File Management</vt:lpstr>
      <vt:lpstr>Applications &amp; Impact</vt:lpstr>
      <vt:lpstr>Lessons Learned</vt:lpstr>
      <vt:lpstr>Technical Specifications</vt:lpstr>
      <vt:lpstr>Acknowledgments &amp; Resources</vt:lpstr>
      <vt:lpstr>Summary &amp; Next Steps</vt:lpstr>
      <vt:lpstr>The story behind the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this presentation was made</vt:lpstr>
      <vt:lpstr>Claude code</vt:lpstr>
      <vt:lpstr>PowerPoint Presentation</vt:lpstr>
      <vt:lpstr>PowerPoint Presentation</vt:lpstr>
      <vt:lpstr>PowerPoint Presentation</vt:lpstr>
      <vt:lpstr>Even more meta…</vt:lpstr>
      <vt:lpstr>PowerPoint Presentation</vt:lpstr>
      <vt:lpstr>PowerPoint Presentation</vt:lpstr>
      <vt:lpstr>Ad astra</vt:lpstr>
      <vt:lpstr>PowerPoint Presentation</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 Keshav</cp:lastModifiedBy>
  <cp:revision>9</cp:revision>
  <dcterms:created xsi:type="dcterms:W3CDTF">2013-01-27T09:14:16Z</dcterms:created>
  <dcterms:modified xsi:type="dcterms:W3CDTF">2025-10-17T10:57:18Z</dcterms:modified>
  <cp:category/>
</cp:coreProperties>
</file>